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4"/>
    <p:sldMasterId id="2147483744" r:id="rId5"/>
  </p:sldMasterIdLst>
  <p:notesMasterIdLst>
    <p:notesMasterId r:id="rId12"/>
  </p:notesMasterIdLst>
  <p:handoutMasterIdLst>
    <p:handoutMasterId r:id="rId13"/>
  </p:handoutMasterIdLst>
  <p:sldIdLst>
    <p:sldId id="2429" r:id="rId6"/>
    <p:sldId id="330" r:id="rId7"/>
    <p:sldId id="331" r:id="rId8"/>
    <p:sldId id="2446" r:id="rId9"/>
    <p:sldId id="2447" r:id="rId10"/>
    <p:sldId id="268" r:id="rId11"/>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Panades" initials="AP" lastIdx="4" clrIdx="0">
    <p:extLst>
      <p:ext uri="{19B8F6BF-5375-455C-9EA6-DF929625EA0E}">
        <p15:presenceInfo xmlns:p15="http://schemas.microsoft.com/office/powerpoint/2012/main" userId="S::anna.panades@stada.es::82916353-0995-4e54-ba3a-dcfbeceaab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5A96"/>
    <a:srgbClr val="A917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53" autoAdjust="0"/>
    <p:restoredTop sz="93817" autoAdjust="0"/>
  </p:normalViewPr>
  <p:slideViewPr>
    <p:cSldViewPr snapToGrid="0">
      <p:cViewPr varScale="1">
        <p:scale>
          <a:sx n="62" d="100"/>
          <a:sy n="62" d="100"/>
        </p:scale>
        <p:origin x="425" y="31"/>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258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uro Ferrer" userId="0af3ecf7-f050-4274-892e-02903aaafb0a" providerId="ADAL" clId="{F68BB3F6-7C17-407C-8A27-01E9E63EE38E}"/>
    <pc:docChg chg="delSld">
      <pc:chgData name="Arturo Ferrer" userId="0af3ecf7-f050-4274-892e-02903aaafb0a" providerId="ADAL" clId="{F68BB3F6-7C17-407C-8A27-01E9E63EE38E}" dt="2020-09-18T11:25:46.406" v="53" actId="2696"/>
      <pc:docMkLst>
        <pc:docMk/>
      </pc:docMkLst>
      <pc:sldChg chg="del">
        <pc:chgData name="Arturo Ferrer" userId="0af3ecf7-f050-4274-892e-02903aaafb0a" providerId="ADAL" clId="{F68BB3F6-7C17-407C-8A27-01E9E63EE38E}" dt="2020-09-18T11:25:44.746" v="25" actId="2696"/>
        <pc:sldMkLst>
          <pc:docMk/>
          <pc:sldMk cId="4044275529" sldId="260"/>
        </pc:sldMkLst>
      </pc:sldChg>
      <pc:sldChg chg="del">
        <pc:chgData name="Arturo Ferrer" userId="0af3ecf7-f050-4274-892e-02903aaafb0a" providerId="ADAL" clId="{F68BB3F6-7C17-407C-8A27-01E9E63EE38E}" dt="2020-09-18T11:25:44.187" v="24" actId="2696"/>
        <pc:sldMkLst>
          <pc:docMk/>
          <pc:sldMk cId="3459014726" sldId="289"/>
        </pc:sldMkLst>
      </pc:sldChg>
      <pc:sldChg chg="del">
        <pc:chgData name="Arturo Ferrer" userId="0af3ecf7-f050-4274-892e-02903aaafb0a" providerId="ADAL" clId="{F68BB3F6-7C17-407C-8A27-01E9E63EE38E}" dt="2020-09-18T11:25:45.137" v="26" actId="2696"/>
        <pc:sldMkLst>
          <pc:docMk/>
          <pc:sldMk cId="2142984428" sldId="328"/>
        </pc:sldMkLst>
      </pc:sldChg>
      <pc:sldChg chg="del">
        <pc:chgData name="Arturo Ferrer" userId="0af3ecf7-f050-4274-892e-02903aaafb0a" providerId="ADAL" clId="{F68BB3F6-7C17-407C-8A27-01E9E63EE38E}" dt="2020-09-18T11:25:45.636" v="27" actId="2696"/>
        <pc:sldMkLst>
          <pc:docMk/>
          <pc:sldMk cId="246217912" sldId="330"/>
        </pc:sldMkLst>
      </pc:sldChg>
      <pc:sldChg chg="del">
        <pc:chgData name="Arturo Ferrer" userId="0af3ecf7-f050-4274-892e-02903aaafb0a" providerId="ADAL" clId="{F68BB3F6-7C17-407C-8A27-01E9E63EE38E}" dt="2020-09-18T11:25:46.044" v="28" actId="2696"/>
        <pc:sldMkLst>
          <pc:docMk/>
          <pc:sldMk cId="3215520029" sldId="331"/>
        </pc:sldMkLst>
      </pc:sldChg>
      <pc:sldChg chg="del">
        <pc:chgData name="Arturo Ferrer" userId="0af3ecf7-f050-4274-892e-02903aaafb0a" providerId="ADAL" clId="{F68BB3F6-7C17-407C-8A27-01E9E63EE38E}" dt="2020-09-18T11:25:25.279" v="1" actId="2696"/>
        <pc:sldMkLst>
          <pc:docMk/>
          <pc:sldMk cId="3972854376" sldId="2412"/>
        </pc:sldMkLst>
      </pc:sldChg>
      <pc:sldChg chg="del">
        <pc:chgData name="Arturo Ferrer" userId="0af3ecf7-f050-4274-892e-02903aaafb0a" providerId="ADAL" clId="{F68BB3F6-7C17-407C-8A27-01E9E63EE38E}" dt="2020-09-18T11:25:26.063" v="3" actId="2696"/>
        <pc:sldMkLst>
          <pc:docMk/>
          <pc:sldMk cId="1728293743" sldId="2417"/>
        </pc:sldMkLst>
      </pc:sldChg>
      <pc:sldChg chg="del">
        <pc:chgData name="Arturo Ferrer" userId="0af3ecf7-f050-4274-892e-02903aaafb0a" providerId="ADAL" clId="{F68BB3F6-7C17-407C-8A27-01E9E63EE38E}" dt="2020-09-18T11:25:24.382" v="0" actId="2696"/>
        <pc:sldMkLst>
          <pc:docMk/>
          <pc:sldMk cId="297562485" sldId="2428"/>
        </pc:sldMkLst>
      </pc:sldChg>
      <pc:sldChg chg="del">
        <pc:chgData name="Arturo Ferrer" userId="0af3ecf7-f050-4274-892e-02903aaafb0a" providerId="ADAL" clId="{F68BB3F6-7C17-407C-8A27-01E9E63EE38E}" dt="2020-09-18T11:25:27.638" v="4" actId="2696"/>
        <pc:sldMkLst>
          <pc:docMk/>
          <pc:sldMk cId="1193257985" sldId="2430"/>
        </pc:sldMkLst>
      </pc:sldChg>
      <pc:sldChg chg="del">
        <pc:chgData name="Arturo Ferrer" userId="0af3ecf7-f050-4274-892e-02903aaafb0a" providerId="ADAL" clId="{F68BB3F6-7C17-407C-8A27-01E9E63EE38E}" dt="2020-09-18T11:25:28.730" v="5" actId="2696"/>
        <pc:sldMkLst>
          <pc:docMk/>
          <pc:sldMk cId="372011655" sldId="2431"/>
        </pc:sldMkLst>
      </pc:sldChg>
      <pc:sldChg chg="del">
        <pc:chgData name="Arturo Ferrer" userId="0af3ecf7-f050-4274-892e-02903aaafb0a" providerId="ADAL" clId="{F68BB3F6-7C17-407C-8A27-01E9E63EE38E}" dt="2020-09-18T11:25:31.375" v="7" actId="2696"/>
        <pc:sldMkLst>
          <pc:docMk/>
          <pc:sldMk cId="115877820" sldId="2432"/>
        </pc:sldMkLst>
      </pc:sldChg>
      <pc:sldChg chg="del">
        <pc:chgData name="Arturo Ferrer" userId="0af3ecf7-f050-4274-892e-02903aaafb0a" providerId="ADAL" clId="{F68BB3F6-7C17-407C-8A27-01E9E63EE38E}" dt="2020-09-18T11:25:30.073" v="6" actId="2696"/>
        <pc:sldMkLst>
          <pc:docMk/>
          <pc:sldMk cId="1810047146" sldId="2433"/>
        </pc:sldMkLst>
      </pc:sldChg>
      <pc:sldChg chg="del">
        <pc:chgData name="Arturo Ferrer" userId="0af3ecf7-f050-4274-892e-02903aaafb0a" providerId="ADAL" clId="{F68BB3F6-7C17-407C-8A27-01E9E63EE38E}" dt="2020-09-18T11:25:32.360" v="8" actId="2696"/>
        <pc:sldMkLst>
          <pc:docMk/>
          <pc:sldMk cId="351324004" sldId="2434"/>
        </pc:sldMkLst>
      </pc:sldChg>
      <pc:sldChg chg="del">
        <pc:chgData name="Arturo Ferrer" userId="0af3ecf7-f050-4274-892e-02903aaafb0a" providerId="ADAL" clId="{F68BB3F6-7C17-407C-8A27-01E9E63EE38E}" dt="2020-09-18T11:25:36.564" v="9" actId="2696"/>
        <pc:sldMkLst>
          <pc:docMk/>
          <pc:sldMk cId="368205192" sldId="2435"/>
        </pc:sldMkLst>
      </pc:sldChg>
      <pc:sldChg chg="del">
        <pc:chgData name="Arturo Ferrer" userId="0af3ecf7-f050-4274-892e-02903aaafb0a" providerId="ADAL" clId="{F68BB3F6-7C17-407C-8A27-01E9E63EE38E}" dt="2020-09-18T11:25:37.151" v="10" actId="2696"/>
        <pc:sldMkLst>
          <pc:docMk/>
          <pc:sldMk cId="1541375151" sldId="2440"/>
        </pc:sldMkLst>
      </pc:sldChg>
      <pc:sldChg chg="del">
        <pc:chgData name="Arturo Ferrer" userId="0af3ecf7-f050-4274-892e-02903aaafb0a" providerId="ADAL" clId="{F68BB3F6-7C17-407C-8A27-01E9E63EE38E}" dt="2020-09-18T11:25:37.746" v="11" actId="2696"/>
        <pc:sldMkLst>
          <pc:docMk/>
          <pc:sldMk cId="3471161367" sldId="2441"/>
        </pc:sldMkLst>
      </pc:sldChg>
      <pc:sldChg chg="del">
        <pc:chgData name="Arturo Ferrer" userId="0af3ecf7-f050-4274-892e-02903aaafb0a" providerId="ADAL" clId="{F68BB3F6-7C17-407C-8A27-01E9E63EE38E}" dt="2020-09-18T11:25:38.309" v="12" actId="2696"/>
        <pc:sldMkLst>
          <pc:docMk/>
          <pc:sldMk cId="849038488" sldId="2442"/>
        </pc:sldMkLst>
      </pc:sldChg>
      <pc:sldChg chg="del">
        <pc:chgData name="Arturo Ferrer" userId="0af3ecf7-f050-4274-892e-02903aaafb0a" providerId="ADAL" clId="{F68BB3F6-7C17-407C-8A27-01E9E63EE38E}" dt="2020-09-18T11:25:38.869" v="13" actId="2696"/>
        <pc:sldMkLst>
          <pc:docMk/>
          <pc:sldMk cId="2329326849" sldId="2443"/>
        </pc:sldMkLst>
      </pc:sldChg>
      <pc:sldChg chg="del">
        <pc:chgData name="Arturo Ferrer" userId="0af3ecf7-f050-4274-892e-02903aaafb0a" providerId="ADAL" clId="{F68BB3F6-7C17-407C-8A27-01E9E63EE38E}" dt="2020-09-18T11:25:39.415" v="14" actId="2696"/>
        <pc:sldMkLst>
          <pc:docMk/>
          <pc:sldMk cId="4248340467" sldId="2444"/>
        </pc:sldMkLst>
      </pc:sldChg>
      <pc:sldChg chg="del">
        <pc:chgData name="Arturo Ferrer" userId="0af3ecf7-f050-4274-892e-02903aaafb0a" providerId="ADAL" clId="{F68BB3F6-7C17-407C-8A27-01E9E63EE38E}" dt="2020-09-18T11:25:39.962" v="15" actId="2696"/>
        <pc:sldMkLst>
          <pc:docMk/>
          <pc:sldMk cId="4157630628" sldId="2445"/>
        </pc:sldMkLst>
      </pc:sldChg>
      <pc:sldChg chg="del">
        <pc:chgData name="Arturo Ferrer" userId="0af3ecf7-f050-4274-892e-02903aaafb0a" providerId="ADAL" clId="{F68BB3F6-7C17-407C-8A27-01E9E63EE38E}" dt="2020-09-18T11:25:40.484" v="16" actId="2696"/>
        <pc:sldMkLst>
          <pc:docMk/>
          <pc:sldMk cId="2552802667" sldId="2448"/>
        </pc:sldMkLst>
      </pc:sldChg>
      <pc:sldChg chg="del">
        <pc:chgData name="Arturo Ferrer" userId="0af3ecf7-f050-4274-892e-02903aaafb0a" providerId="ADAL" clId="{F68BB3F6-7C17-407C-8A27-01E9E63EE38E}" dt="2020-09-18T11:25:40.998" v="17" actId="2696"/>
        <pc:sldMkLst>
          <pc:docMk/>
          <pc:sldMk cId="3807287949" sldId="2449"/>
        </pc:sldMkLst>
      </pc:sldChg>
      <pc:sldChg chg="del">
        <pc:chgData name="Arturo Ferrer" userId="0af3ecf7-f050-4274-892e-02903aaafb0a" providerId="ADAL" clId="{F68BB3F6-7C17-407C-8A27-01E9E63EE38E}" dt="2020-09-18T11:25:41.472" v="18" actId="2696"/>
        <pc:sldMkLst>
          <pc:docMk/>
          <pc:sldMk cId="2418239777" sldId="2450"/>
        </pc:sldMkLst>
      </pc:sldChg>
      <pc:sldChg chg="del">
        <pc:chgData name="Arturo Ferrer" userId="0af3ecf7-f050-4274-892e-02903aaafb0a" providerId="ADAL" clId="{F68BB3F6-7C17-407C-8A27-01E9E63EE38E}" dt="2020-09-18T11:25:41.932" v="19" actId="2696"/>
        <pc:sldMkLst>
          <pc:docMk/>
          <pc:sldMk cId="3883291397" sldId="2451"/>
        </pc:sldMkLst>
      </pc:sldChg>
      <pc:sldChg chg="del">
        <pc:chgData name="Arturo Ferrer" userId="0af3ecf7-f050-4274-892e-02903aaafb0a" providerId="ADAL" clId="{F68BB3F6-7C17-407C-8A27-01E9E63EE38E}" dt="2020-09-18T11:25:42.357" v="20" actId="2696"/>
        <pc:sldMkLst>
          <pc:docMk/>
          <pc:sldMk cId="3435545748" sldId="2452"/>
        </pc:sldMkLst>
      </pc:sldChg>
      <pc:sldChg chg="del">
        <pc:chgData name="Arturo Ferrer" userId="0af3ecf7-f050-4274-892e-02903aaafb0a" providerId="ADAL" clId="{F68BB3F6-7C17-407C-8A27-01E9E63EE38E}" dt="2020-09-18T11:25:42.822" v="21" actId="2696"/>
        <pc:sldMkLst>
          <pc:docMk/>
          <pc:sldMk cId="587816368" sldId="2453"/>
        </pc:sldMkLst>
      </pc:sldChg>
      <pc:sldChg chg="del">
        <pc:chgData name="Arturo Ferrer" userId="0af3ecf7-f050-4274-892e-02903aaafb0a" providerId="ADAL" clId="{F68BB3F6-7C17-407C-8A27-01E9E63EE38E}" dt="2020-09-18T11:25:43.282" v="22" actId="2696"/>
        <pc:sldMkLst>
          <pc:docMk/>
          <pc:sldMk cId="3813067010" sldId="2454"/>
        </pc:sldMkLst>
      </pc:sldChg>
      <pc:sldChg chg="del">
        <pc:chgData name="Arturo Ferrer" userId="0af3ecf7-f050-4274-892e-02903aaafb0a" providerId="ADAL" clId="{F68BB3F6-7C17-407C-8A27-01E9E63EE38E}" dt="2020-09-18T11:25:43.759" v="23" actId="2696"/>
        <pc:sldMkLst>
          <pc:docMk/>
          <pc:sldMk cId="597172016" sldId="2455"/>
        </pc:sldMkLst>
      </pc:sldChg>
      <pc:sldMasterChg chg="delSldLayout">
        <pc:chgData name="Arturo Ferrer" userId="0af3ecf7-f050-4274-892e-02903aaafb0a" providerId="ADAL" clId="{F68BB3F6-7C17-407C-8A27-01E9E63EE38E}" dt="2020-09-18T11:25:25.295" v="2" actId="2696"/>
        <pc:sldMasterMkLst>
          <pc:docMk/>
          <pc:sldMasterMk cId="3777448259" sldId="2147483728"/>
        </pc:sldMasterMkLst>
        <pc:sldLayoutChg chg="del">
          <pc:chgData name="Arturo Ferrer" userId="0af3ecf7-f050-4274-892e-02903aaafb0a" providerId="ADAL" clId="{F68BB3F6-7C17-407C-8A27-01E9E63EE38E}" dt="2020-09-18T11:25:25.295" v="2" actId="2696"/>
          <pc:sldLayoutMkLst>
            <pc:docMk/>
            <pc:sldMasterMk cId="3777448259" sldId="2147483728"/>
            <pc:sldLayoutMk cId="905922865" sldId="2147483743"/>
          </pc:sldLayoutMkLst>
        </pc:sldLayoutChg>
      </pc:sldMasterChg>
      <pc:sldMasterChg chg="delSldLayout">
        <pc:chgData name="Arturo Ferrer" userId="0af3ecf7-f050-4274-892e-02903aaafb0a" providerId="ADAL" clId="{F68BB3F6-7C17-407C-8A27-01E9E63EE38E}" dt="2020-09-18T11:25:46.406" v="53" actId="2696"/>
        <pc:sldMasterMkLst>
          <pc:docMk/>
          <pc:sldMasterMk cId="3431511990" sldId="2147483744"/>
        </pc:sldMasterMkLst>
        <pc:sldLayoutChg chg="del">
          <pc:chgData name="Arturo Ferrer" userId="0af3ecf7-f050-4274-892e-02903aaafb0a" providerId="ADAL" clId="{F68BB3F6-7C17-407C-8A27-01E9E63EE38E}" dt="2020-09-18T11:25:46.068" v="29" actId="2696"/>
          <pc:sldLayoutMkLst>
            <pc:docMk/>
            <pc:sldMasterMk cId="3431511990" sldId="2147483744"/>
            <pc:sldLayoutMk cId="5094150" sldId="2147483745"/>
          </pc:sldLayoutMkLst>
        </pc:sldLayoutChg>
        <pc:sldLayoutChg chg="del">
          <pc:chgData name="Arturo Ferrer" userId="0af3ecf7-f050-4274-892e-02903aaafb0a" providerId="ADAL" clId="{F68BB3F6-7C17-407C-8A27-01E9E63EE38E}" dt="2020-09-18T11:25:46.097" v="30" actId="2696"/>
          <pc:sldLayoutMkLst>
            <pc:docMk/>
            <pc:sldMasterMk cId="3431511990" sldId="2147483744"/>
            <pc:sldLayoutMk cId="725074343" sldId="2147483746"/>
          </pc:sldLayoutMkLst>
        </pc:sldLayoutChg>
        <pc:sldLayoutChg chg="del">
          <pc:chgData name="Arturo Ferrer" userId="0af3ecf7-f050-4274-892e-02903aaafb0a" providerId="ADAL" clId="{F68BB3F6-7C17-407C-8A27-01E9E63EE38E}" dt="2020-09-18T11:25:46.125" v="31" actId="2696"/>
          <pc:sldLayoutMkLst>
            <pc:docMk/>
            <pc:sldMasterMk cId="3431511990" sldId="2147483744"/>
            <pc:sldLayoutMk cId="2258835996" sldId="2147483747"/>
          </pc:sldLayoutMkLst>
        </pc:sldLayoutChg>
        <pc:sldLayoutChg chg="del">
          <pc:chgData name="Arturo Ferrer" userId="0af3ecf7-f050-4274-892e-02903aaafb0a" providerId="ADAL" clId="{F68BB3F6-7C17-407C-8A27-01E9E63EE38E}" dt="2020-09-18T11:25:46.136" v="32" actId="2696"/>
          <pc:sldLayoutMkLst>
            <pc:docMk/>
            <pc:sldMasterMk cId="3431511990" sldId="2147483744"/>
            <pc:sldLayoutMk cId="81548440" sldId="2147483748"/>
          </pc:sldLayoutMkLst>
        </pc:sldLayoutChg>
        <pc:sldLayoutChg chg="del">
          <pc:chgData name="Arturo Ferrer" userId="0af3ecf7-f050-4274-892e-02903aaafb0a" providerId="ADAL" clId="{F68BB3F6-7C17-407C-8A27-01E9E63EE38E}" dt="2020-09-18T11:25:46.145" v="33" actId="2696"/>
          <pc:sldLayoutMkLst>
            <pc:docMk/>
            <pc:sldMasterMk cId="3431511990" sldId="2147483744"/>
            <pc:sldLayoutMk cId="4218011025" sldId="2147483749"/>
          </pc:sldLayoutMkLst>
        </pc:sldLayoutChg>
        <pc:sldLayoutChg chg="del">
          <pc:chgData name="Arturo Ferrer" userId="0af3ecf7-f050-4274-892e-02903aaafb0a" providerId="ADAL" clId="{F68BB3F6-7C17-407C-8A27-01E9E63EE38E}" dt="2020-09-18T11:25:46.154" v="34" actId="2696"/>
          <pc:sldLayoutMkLst>
            <pc:docMk/>
            <pc:sldMasterMk cId="3431511990" sldId="2147483744"/>
            <pc:sldLayoutMk cId="2909472578" sldId="2147483750"/>
          </pc:sldLayoutMkLst>
        </pc:sldLayoutChg>
        <pc:sldLayoutChg chg="del">
          <pc:chgData name="Arturo Ferrer" userId="0af3ecf7-f050-4274-892e-02903aaafb0a" providerId="ADAL" clId="{F68BB3F6-7C17-407C-8A27-01E9E63EE38E}" dt="2020-09-18T11:25:46.164" v="35" actId="2696"/>
          <pc:sldLayoutMkLst>
            <pc:docMk/>
            <pc:sldMasterMk cId="3431511990" sldId="2147483744"/>
            <pc:sldLayoutMk cId="1897216773" sldId="2147483751"/>
          </pc:sldLayoutMkLst>
        </pc:sldLayoutChg>
        <pc:sldLayoutChg chg="del">
          <pc:chgData name="Arturo Ferrer" userId="0af3ecf7-f050-4274-892e-02903aaafb0a" providerId="ADAL" clId="{F68BB3F6-7C17-407C-8A27-01E9E63EE38E}" dt="2020-09-18T11:25:46.180" v="36" actId="2696"/>
          <pc:sldLayoutMkLst>
            <pc:docMk/>
            <pc:sldMasterMk cId="3431511990" sldId="2147483744"/>
            <pc:sldLayoutMk cId="2926302445" sldId="2147483752"/>
          </pc:sldLayoutMkLst>
        </pc:sldLayoutChg>
        <pc:sldLayoutChg chg="del">
          <pc:chgData name="Arturo Ferrer" userId="0af3ecf7-f050-4274-892e-02903aaafb0a" providerId="ADAL" clId="{F68BB3F6-7C17-407C-8A27-01E9E63EE38E}" dt="2020-09-18T11:25:46.199" v="37" actId="2696"/>
          <pc:sldLayoutMkLst>
            <pc:docMk/>
            <pc:sldMasterMk cId="3431511990" sldId="2147483744"/>
            <pc:sldLayoutMk cId="2877255748" sldId="2147483753"/>
          </pc:sldLayoutMkLst>
        </pc:sldLayoutChg>
        <pc:sldLayoutChg chg="del">
          <pc:chgData name="Arturo Ferrer" userId="0af3ecf7-f050-4274-892e-02903aaafb0a" providerId="ADAL" clId="{F68BB3F6-7C17-407C-8A27-01E9E63EE38E}" dt="2020-09-18T11:25:46.208" v="38" actId="2696"/>
          <pc:sldLayoutMkLst>
            <pc:docMk/>
            <pc:sldMasterMk cId="3431511990" sldId="2147483744"/>
            <pc:sldLayoutMk cId="4048909140" sldId="2147483754"/>
          </pc:sldLayoutMkLst>
        </pc:sldLayoutChg>
        <pc:sldLayoutChg chg="del">
          <pc:chgData name="Arturo Ferrer" userId="0af3ecf7-f050-4274-892e-02903aaafb0a" providerId="ADAL" clId="{F68BB3F6-7C17-407C-8A27-01E9E63EE38E}" dt="2020-09-18T11:25:46.222" v="39" actId="2696"/>
          <pc:sldLayoutMkLst>
            <pc:docMk/>
            <pc:sldMasterMk cId="3431511990" sldId="2147483744"/>
            <pc:sldLayoutMk cId="2386296136" sldId="2147483755"/>
          </pc:sldLayoutMkLst>
        </pc:sldLayoutChg>
        <pc:sldLayoutChg chg="del">
          <pc:chgData name="Arturo Ferrer" userId="0af3ecf7-f050-4274-892e-02903aaafb0a" providerId="ADAL" clId="{F68BB3F6-7C17-407C-8A27-01E9E63EE38E}" dt="2020-09-18T11:25:46.239" v="40" actId="2696"/>
          <pc:sldLayoutMkLst>
            <pc:docMk/>
            <pc:sldMasterMk cId="3431511990" sldId="2147483744"/>
            <pc:sldLayoutMk cId="3176429165" sldId="2147483756"/>
          </pc:sldLayoutMkLst>
        </pc:sldLayoutChg>
        <pc:sldLayoutChg chg="del">
          <pc:chgData name="Arturo Ferrer" userId="0af3ecf7-f050-4274-892e-02903aaafb0a" providerId="ADAL" clId="{F68BB3F6-7C17-407C-8A27-01E9E63EE38E}" dt="2020-09-18T11:25:46.255" v="41" actId="2696"/>
          <pc:sldLayoutMkLst>
            <pc:docMk/>
            <pc:sldMasterMk cId="3431511990" sldId="2147483744"/>
            <pc:sldLayoutMk cId="4032425668" sldId="2147483757"/>
          </pc:sldLayoutMkLst>
        </pc:sldLayoutChg>
        <pc:sldLayoutChg chg="del">
          <pc:chgData name="Arturo Ferrer" userId="0af3ecf7-f050-4274-892e-02903aaafb0a" providerId="ADAL" clId="{F68BB3F6-7C17-407C-8A27-01E9E63EE38E}" dt="2020-09-18T11:25:46.272" v="42" actId="2696"/>
          <pc:sldLayoutMkLst>
            <pc:docMk/>
            <pc:sldMasterMk cId="3431511990" sldId="2147483744"/>
            <pc:sldLayoutMk cId="4127349533" sldId="2147483758"/>
          </pc:sldLayoutMkLst>
        </pc:sldLayoutChg>
        <pc:sldLayoutChg chg="del">
          <pc:chgData name="Arturo Ferrer" userId="0af3ecf7-f050-4274-892e-02903aaafb0a" providerId="ADAL" clId="{F68BB3F6-7C17-407C-8A27-01E9E63EE38E}" dt="2020-09-18T11:25:46.285" v="43" actId="2696"/>
          <pc:sldLayoutMkLst>
            <pc:docMk/>
            <pc:sldMasterMk cId="3431511990" sldId="2147483744"/>
            <pc:sldLayoutMk cId="3924254362" sldId="2147483759"/>
          </pc:sldLayoutMkLst>
        </pc:sldLayoutChg>
        <pc:sldLayoutChg chg="del">
          <pc:chgData name="Arturo Ferrer" userId="0af3ecf7-f050-4274-892e-02903aaafb0a" providerId="ADAL" clId="{F68BB3F6-7C17-407C-8A27-01E9E63EE38E}" dt="2020-09-18T11:25:46.297" v="44" actId="2696"/>
          <pc:sldLayoutMkLst>
            <pc:docMk/>
            <pc:sldMasterMk cId="3431511990" sldId="2147483744"/>
            <pc:sldLayoutMk cId="2796073458" sldId="2147483760"/>
          </pc:sldLayoutMkLst>
        </pc:sldLayoutChg>
        <pc:sldLayoutChg chg="del">
          <pc:chgData name="Arturo Ferrer" userId="0af3ecf7-f050-4274-892e-02903aaafb0a" providerId="ADAL" clId="{F68BB3F6-7C17-407C-8A27-01E9E63EE38E}" dt="2020-09-18T11:25:46.310" v="45" actId="2696"/>
          <pc:sldLayoutMkLst>
            <pc:docMk/>
            <pc:sldMasterMk cId="3431511990" sldId="2147483744"/>
            <pc:sldLayoutMk cId="562130619" sldId="2147483761"/>
          </pc:sldLayoutMkLst>
        </pc:sldLayoutChg>
        <pc:sldLayoutChg chg="del">
          <pc:chgData name="Arturo Ferrer" userId="0af3ecf7-f050-4274-892e-02903aaafb0a" providerId="ADAL" clId="{F68BB3F6-7C17-407C-8A27-01E9E63EE38E}" dt="2020-09-18T11:25:46.320" v="46" actId="2696"/>
          <pc:sldLayoutMkLst>
            <pc:docMk/>
            <pc:sldMasterMk cId="3431511990" sldId="2147483744"/>
            <pc:sldLayoutMk cId="340001835" sldId="2147483762"/>
          </pc:sldLayoutMkLst>
        </pc:sldLayoutChg>
        <pc:sldLayoutChg chg="del">
          <pc:chgData name="Arturo Ferrer" userId="0af3ecf7-f050-4274-892e-02903aaafb0a" providerId="ADAL" clId="{F68BB3F6-7C17-407C-8A27-01E9E63EE38E}" dt="2020-09-18T11:25:46.332" v="47" actId="2696"/>
          <pc:sldLayoutMkLst>
            <pc:docMk/>
            <pc:sldMasterMk cId="3431511990" sldId="2147483744"/>
            <pc:sldLayoutMk cId="900824275" sldId="2147483763"/>
          </pc:sldLayoutMkLst>
        </pc:sldLayoutChg>
        <pc:sldLayoutChg chg="del">
          <pc:chgData name="Arturo Ferrer" userId="0af3ecf7-f050-4274-892e-02903aaafb0a" providerId="ADAL" clId="{F68BB3F6-7C17-407C-8A27-01E9E63EE38E}" dt="2020-09-18T11:25:46.342" v="48" actId="2696"/>
          <pc:sldLayoutMkLst>
            <pc:docMk/>
            <pc:sldMasterMk cId="3431511990" sldId="2147483744"/>
            <pc:sldLayoutMk cId="2818473672" sldId="2147483764"/>
          </pc:sldLayoutMkLst>
        </pc:sldLayoutChg>
        <pc:sldLayoutChg chg="del">
          <pc:chgData name="Arturo Ferrer" userId="0af3ecf7-f050-4274-892e-02903aaafb0a" providerId="ADAL" clId="{F68BB3F6-7C17-407C-8A27-01E9E63EE38E}" dt="2020-09-18T11:25:46.356" v="49" actId="2696"/>
          <pc:sldLayoutMkLst>
            <pc:docMk/>
            <pc:sldMasterMk cId="3431511990" sldId="2147483744"/>
            <pc:sldLayoutMk cId="921752812" sldId="2147483765"/>
          </pc:sldLayoutMkLst>
        </pc:sldLayoutChg>
        <pc:sldLayoutChg chg="del">
          <pc:chgData name="Arturo Ferrer" userId="0af3ecf7-f050-4274-892e-02903aaafb0a" providerId="ADAL" clId="{F68BB3F6-7C17-407C-8A27-01E9E63EE38E}" dt="2020-09-18T11:25:46.369" v="50" actId="2696"/>
          <pc:sldLayoutMkLst>
            <pc:docMk/>
            <pc:sldMasterMk cId="3431511990" sldId="2147483744"/>
            <pc:sldLayoutMk cId="4029328505" sldId="2147483766"/>
          </pc:sldLayoutMkLst>
        </pc:sldLayoutChg>
        <pc:sldLayoutChg chg="del">
          <pc:chgData name="Arturo Ferrer" userId="0af3ecf7-f050-4274-892e-02903aaafb0a" providerId="ADAL" clId="{F68BB3F6-7C17-407C-8A27-01E9E63EE38E}" dt="2020-09-18T11:25:46.381" v="51" actId="2696"/>
          <pc:sldLayoutMkLst>
            <pc:docMk/>
            <pc:sldMasterMk cId="3431511990" sldId="2147483744"/>
            <pc:sldLayoutMk cId="1526733208" sldId="2147483767"/>
          </pc:sldLayoutMkLst>
        </pc:sldLayoutChg>
        <pc:sldLayoutChg chg="del">
          <pc:chgData name="Arturo Ferrer" userId="0af3ecf7-f050-4274-892e-02903aaafb0a" providerId="ADAL" clId="{F68BB3F6-7C17-407C-8A27-01E9E63EE38E}" dt="2020-09-18T11:25:46.394" v="52" actId="2696"/>
          <pc:sldLayoutMkLst>
            <pc:docMk/>
            <pc:sldMasterMk cId="3431511990" sldId="2147483744"/>
            <pc:sldLayoutMk cId="2500206772" sldId="2147483768"/>
          </pc:sldLayoutMkLst>
        </pc:sldLayoutChg>
        <pc:sldLayoutChg chg="del">
          <pc:chgData name="Arturo Ferrer" userId="0af3ecf7-f050-4274-892e-02903aaafb0a" providerId="ADAL" clId="{F68BB3F6-7C17-407C-8A27-01E9E63EE38E}" dt="2020-09-18T11:25:46.406" v="53" actId="2696"/>
          <pc:sldLayoutMkLst>
            <pc:docMk/>
            <pc:sldMasterMk cId="3431511990" sldId="2147483744"/>
            <pc:sldLayoutMk cId="236943321" sldId="2147483769"/>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06D027-5A39-4C1A-BDD7-111B5BD52723}" type="datetimeFigureOut">
              <a:rPr lang="es-ES" smtClean="0"/>
              <a:t>18/09/2020</a:t>
            </a:fld>
            <a:endParaRPr lang="es-ES"/>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02BA65B-669F-4B1D-BDC3-6DAD1BB4A472}" type="slidenum">
              <a:rPr lang="es-ES" smtClean="0"/>
              <a:t>‹Nº›</a:t>
            </a:fld>
            <a:endParaRPr lang="es-ES"/>
          </a:p>
        </p:txBody>
      </p:sp>
    </p:spTree>
    <p:extLst>
      <p:ext uri="{BB962C8B-B14F-4D97-AF65-F5344CB8AC3E}">
        <p14:creationId xmlns:p14="http://schemas.microsoft.com/office/powerpoint/2010/main" val="192466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9D428B8-0D67-4A50-87A7-358193651FDD}" type="datetimeFigureOut">
              <a:rPr lang="es-ES" smtClean="0"/>
              <a:t>18/09/2020</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063C314-DC71-49B2-B791-056A223AC7EE}" type="slidenum">
              <a:rPr lang="es-ES" smtClean="0"/>
              <a:t>‹Nº›</a:t>
            </a:fld>
            <a:endParaRPr lang="es-ES"/>
          </a:p>
        </p:txBody>
      </p:sp>
    </p:spTree>
    <p:extLst>
      <p:ext uri="{BB962C8B-B14F-4D97-AF65-F5344CB8AC3E}">
        <p14:creationId xmlns:p14="http://schemas.microsoft.com/office/powerpoint/2010/main" val="1595521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El ombudsman es una </a:t>
            </a:r>
            <a:r>
              <a:rPr lang="en-US" sz="1200" kern="1200" dirty="0" err="1">
                <a:solidFill>
                  <a:schemeClr val="tx1"/>
                </a:solidFill>
                <a:latin typeface="+mn-lt"/>
                <a:ea typeface="+mn-ea"/>
                <a:cs typeface="+mn-cs"/>
              </a:rPr>
              <a:t>tercera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parte</a:t>
            </a:r>
            <a:r>
              <a:rPr lang="en-US" sz="1200" kern="1200" dirty="0">
                <a:solidFill>
                  <a:schemeClr val="tx1"/>
                </a:solidFill>
                <a:latin typeface="+mn-lt"/>
                <a:ea typeface="+mn-ea"/>
                <a:cs typeface="+mn-cs"/>
              </a:rPr>
              <a:t> a </a:t>
            </a:r>
            <a:r>
              <a:rPr lang="en-US" sz="1200" kern="1200" dirty="0" err="1">
                <a:solidFill>
                  <a:schemeClr val="tx1"/>
                </a:solidFill>
                <a:latin typeface="+mn-lt"/>
                <a:ea typeface="+mn-ea"/>
                <a:cs typeface="+mn-cs"/>
              </a:rPr>
              <a:t>quien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nos</a:t>
            </a:r>
            <a:r>
              <a:rPr lang="en-US" sz="1200" kern="1200" dirty="0">
                <a:solidFill>
                  <a:schemeClr val="tx1"/>
                </a:solidFill>
                <a:latin typeface="+mn-lt"/>
                <a:ea typeface="+mn-ea"/>
                <a:cs typeface="+mn-cs"/>
              </a:rPr>
              <a:t> Podemos </a:t>
            </a:r>
            <a:r>
              <a:rPr lang="en-US" sz="1200" kern="1200" dirty="0" err="1">
                <a:solidFill>
                  <a:schemeClr val="tx1"/>
                </a:solidFill>
                <a:latin typeface="+mn-lt"/>
                <a:ea typeface="+mn-ea"/>
                <a:cs typeface="+mn-cs"/>
              </a:rPr>
              <a:t>dirigir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caso</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sospecha</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actividad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corrupta</a:t>
            </a:r>
            <a:endParaRPr lang="en-US"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latin typeface="+mn-lt"/>
                <a:ea typeface="+mn-ea"/>
                <a:cs typeface="+mn-cs"/>
              </a:rPr>
              <a:t>Especialmente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interesante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alguien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desea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permanecer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el </a:t>
            </a:r>
            <a:r>
              <a:rPr lang="en-US" sz="1200" kern="1200" dirty="0" err="1">
                <a:solidFill>
                  <a:schemeClr val="tx1"/>
                </a:solidFill>
                <a:latin typeface="+mn-lt"/>
                <a:ea typeface="+mn-ea"/>
                <a:cs typeface="+mn-cs"/>
              </a:rPr>
              <a:t>anonimato</a:t>
            </a:r>
            <a:endParaRPr lang="en-US"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latin typeface="+mn-lt"/>
                <a:ea typeface="+mn-ea"/>
                <a:cs typeface="+mn-cs"/>
              </a:rPr>
              <a:t>Esta</a:t>
            </a:r>
            <a:r>
              <a:rPr lang="en-US" sz="1200" kern="1200" dirty="0">
                <a:solidFill>
                  <a:schemeClr val="tx1"/>
                </a:solidFill>
                <a:latin typeface="+mn-lt"/>
                <a:ea typeface="+mn-ea"/>
                <a:cs typeface="+mn-cs"/>
              </a:rPr>
              <a:t> persona lo </a:t>
            </a:r>
            <a:r>
              <a:rPr lang="en-US" sz="1200" kern="1200" dirty="0" err="1">
                <a:solidFill>
                  <a:schemeClr val="tx1"/>
                </a:solidFill>
                <a:latin typeface="+mn-lt"/>
                <a:ea typeface="+mn-ea"/>
                <a:cs typeface="+mn-cs"/>
              </a:rPr>
              <a:t>compartirá</a:t>
            </a:r>
            <a:r>
              <a:rPr lang="en-US" sz="1200" kern="1200" dirty="0">
                <a:solidFill>
                  <a:schemeClr val="tx1"/>
                </a:solidFill>
                <a:latin typeface="+mn-lt"/>
                <a:ea typeface="+mn-ea"/>
                <a:cs typeface="+mn-cs"/>
              </a:rPr>
              <a:t> con la </a:t>
            </a:r>
            <a:r>
              <a:rPr lang="en-US" sz="1200" kern="1200" dirty="0" err="1">
                <a:solidFill>
                  <a:schemeClr val="tx1"/>
                </a:solidFill>
                <a:latin typeface="+mn-lt"/>
                <a:ea typeface="+mn-ea"/>
                <a:cs typeface="+mn-cs"/>
              </a:rPr>
              <a:t>oficina</a:t>
            </a:r>
            <a:r>
              <a:rPr lang="en-US" sz="1200" kern="1200" dirty="0">
                <a:solidFill>
                  <a:schemeClr val="tx1"/>
                </a:solidFill>
                <a:latin typeface="+mn-lt"/>
                <a:ea typeface="+mn-ea"/>
                <a:cs typeface="+mn-cs"/>
              </a:rPr>
              <a:t> de Compliance </a:t>
            </a:r>
            <a:r>
              <a:rPr lang="en-US" sz="1200" kern="1200" dirty="0" err="1">
                <a:solidFill>
                  <a:schemeClr val="tx1"/>
                </a:solidFill>
                <a:latin typeface="+mn-lt"/>
                <a:ea typeface="+mn-ea"/>
                <a:cs typeface="+mn-cs"/>
              </a:rPr>
              <a:t>si</a:t>
            </a:r>
            <a:r>
              <a:rPr lang="en-US" sz="1200" kern="1200" dirty="0">
                <a:solidFill>
                  <a:schemeClr val="tx1"/>
                </a:solidFill>
                <a:latin typeface="+mn-lt"/>
                <a:ea typeface="+mn-ea"/>
                <a:cs typeface="+mn-cs"/>
              </a:rPr>
              <a:t> la persona </a:t>
            </a:r>
            <a:r>
              <a:rPr lang="en-US" sz="1200" kern="1200" dirty="0" err="1">
                <a:solidFill>
                  <a:schemeClr val="tx1"/>
                </a:solidFill>
                <a:latin typeface="+mn-lt"/>
                <a:ea typeface="+mn-ea"/>
                <a:cs typeface="+mn-cs"/>
              </a:rPr>
              <a:t>denunciante</a:t>
            </a:r>
            <a:r>
              <a:rPr lang="en-US" sz="1200" kern="1200" dirty="0">
                <a:solidFill>
                  <a:schemeClr val="tx1"/>
                </a:solidFill>
                <a:latin typeface="+mn-lt"/>
                <a:ea typeface="+mn-ea"/>
                <a:cs typeface="+mn-cs"/>
              </a:rPr>
              <a:t> lo </a:t>
            </a:r>
            <a:r>
              <a:rPr lang="en-US" sz="1200" kern="1200" dirty="0" err="1">
                <a:solidFill>
                  <a:schemeClr val="tx1"/>
                </a:solidFill>
                <a:latin typeface="+mn-lt"/>
                <a:ea typeface="+mn-ea"/>
                <a:cs typeface="+mn-cs"/>
              </a:rPr>
              <a:t>autoriza</a:t>
            </a: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Internal Comment for Compliance Coordinator: The </a:t>
            </a:r>
            <a:r>
              <a:rPr lang="en-US" sz="1200" kern="1200" dirty="0" err="1">
                <a:solidFill>
                  <a:schemeClr val="tx1"/>
                </a:solidFill>
                <a:latin typeface="+mn-lt"/>
                <a:ea typeface="+mn-ea"/>
                <a:cs typeface="+mn-cs"/>
              </a:rPr>
              <a:t>Ombudsmann</a:t>
            </a:r>
            <a:r>
              <a:rPr lang="en-US" sz="1200" kern="1200" dirty="0">
                <a:solidFill>
                  <a:schemeClr val="tx1"/>
                </a:solidFill>
                <a:latin typeface="+mn-lt"/>
                <a:ea typeface="+mn-ea"/>
                <a:cs typeface="+mn-cs"/>
              </a:rPr>
              <a:t> is a neutral third party contact person that one can </a:t>
            </a:r>
            <a:r>
              <a:rPr lang="en-US" sz="1200" kern="1200" dirty="0" err="1">
                <a:solidFill>
                  <a:schemeClr val="tx1"/>
                </a:solidFill>
                <a:latin typeface="+mn-lt"/>
                <a:ea typeface="+mn-ea"/>
                <a:cs typeface="+mn-cs"/>
              </a:rPr>
              <a:t>adress</a:t>
            </a:r>
            <a:r>
              <a:rPr lang="en-US" sz="1200" kern="1200" dirty="0">
                <a:solidFill>
                  <a:schemeClr val="tx1"/>
                </a:solidFill>
                <a:latin typeface="+mn-lt"/>
                <a:ea typeface="+mn-ea"/>
                <a:cs typeface="+mn-cs"/>
              </a:rPr>
              <a:t> in case of suspicion for criminal activities (e.g. corruption, fraud and other serious breaches of laws and regulations). This might especially be helpful in cases, where one wants to stay anonymous (Dr. </a:t>
            </a:r>
            <a:r>
              <a:rPr lang="en-US" sz="1200" kern="1200" dirty="0" err="1">
                <a:solidFill>
                  <a:schemeClr val="tx1"/>
                </a:solidFill>
                <a:latin typeface="+mn-lt"/>
                <a:ea typeface="+mn-ea"/>
                <a:cs typeface="+mn-cs"/>
              </a:rPr>
              <a:t>Buchert</a:t>
            </a:r>
            <a:r>
              <a:rPr lang="en-US" sz="1200" kern="1200" dirty="0">
                <a:solidFill>
                  <a:schemeClr val="tx1"/>
                </a:solidFill>
                <a:latin typeface="+mn-lt"/>
                <a:ea typeface="+mn-ea"/>
                <a:cs typeface="+mn-cs"/>
              </a:rPr>
              <a:t> is bound by professional secrecy privilege). The Ombudsman will share the information with STADA’s Compliance Office only with the prior consent of the information provider.</a:t>
            </a:r>
          </a:p>
          <a:p>
            <a:endParaRPr lang="es-ES" dirty="0"/>
          </a:p>
        </p:txBody>
      </p:sp>
      <p:sp>
        <p:nvSpPr>
          <p:cNvPr id="4" name="Marcador de número de diapositiva 3"/>
          <p:cNvSpPr>
            <a:spLocks noGrp="1"/>
          </p:cNvSpPr>
          <p:nvPr>
            <p:ph type="sldNum" sz="quarter" idx="5"/>
          </p:nvPr>
        </p:nvSpPr>
        <p:spPr/>
        <p:txBody>
          <a:bodyPr/>
          <a:lstStyle/>
          <a:p>
            <a:fld id="{2063C314-DC71-49B2-B791-056A223AC7EE}" type="slidenum">
              <a:rPr lang="es-ES" smtClean="0"/>
              <a:t>1</a:t>
            </a:fld>
            <a:endParaRPr lang="es-ES"/>
          </a:p>
        </p:txBody>
      </p:sp>
    </p:spTree>
    <p:extLst>
      <p:ext uri="{BB962C8B-B14F-4D97-AF65-F5344CB8AC3E}">
        <p14:creationId xmlns:p14="http://schemas.microsoft.com/office/powerpoint/2010/main" val="3765195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pn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4.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4.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png"/><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4.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png"/><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4.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png"/><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4.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png"/><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4.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png"/><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4.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png"/><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4.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png"/><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4.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png"/><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4.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png"/><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4.emf"/><Relationship Id="rId5" Type="http://schemas.openxmlformats.org/officeDocument/2006/relationships/oleObject" Target="../embeddings/oleObject22.bin"/><Relationship Id="rId4"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1.png"/><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image" Target="../media/image4.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png"/><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4.emf"/><Relationship Id="rId5" Type="http://schemas.openxmlformats.org/officeDocument/2006/relationships/oleObject" Target="../embeddings/oleObject24.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png"/><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4.emf"/><Relationship Id="rId5" Type="http://schemas.openxmlformats.org/officeDocument/2006/relationships/oleObject" Target="../embeddings/oleObject25.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png"/><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image" Target="../media/image4.emf"/><Relationship Id="rId5" Type="http://schemas.openxmlformats.org/officeDocument/2006/relationships/oleObject" Target="../embeddings/oleObject26.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png"/><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4.emf"/><Relationship Id="rId5" Type="http://schemas.openxmlformats.org/officeDocument/2006/relationships/oleObject" Target="../embeddings/oleObject27.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png"/><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4.emf"/><Relationship Id="rId5" Type="http://schemas.openxmlformats.org/officeDocument/2006/relationships/oleObject" Target="../embeddings/oleObject28.bin"/><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png"/><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image" Target="../media/image4.emf"/><Relationship Id="rId5" Type="http://schemas.openxmlformats.org/officeDocument/2006/relationships/oleObject" Target="../embeddings/oleObject29.bin"/><Relationship Id="rId4"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png"/><Relationship Id="rId2" Type="http://schemas.openxmlformats.org/officeDocument/2006/relationships/tags" Target="../tags/tag59.xml"/><Relationship Id="rId1" Type="http://schemas.openxmlformats.org/officeDocument/2006/relationships/vmlDrawing" Target="../drawings/vmlDrawing30.vml"/><Relationship Id="rId6" Type="http://schemas.openxmlformats.org/officeDocument/2006/relationships/image" Target="../media/image4.emf"/><Relationship Id="rId5" Type="http://schemas.openxmlformats.org/officeDocument/2006/relationships/oleObject" Target="../embeddings/oleObject30.bin"/><Relationship Id="rId4"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png"/><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image" Target="../media/image4.emf"/><Relationship Id="rId5" Type="http://schemas.openxmlformats.org/officeDocument/2006/relationships/oleObject" Target="../embeddings/oleObject31.bin"/><Relationship Id="rId4"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png"/><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image" Target="../media/image4.emf"/><Relationship Id="rId5" Type="http://schemas.openxmlformats.org/officeDocument/2006/relationships/oleObject" Target="../embeddings/oleObject32.bin"/><Relationship Id="rId4"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png"/><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image" Target="../media/image4.emf"/><Relationship Id="rId5" Type="http://schemas.openxmlformats.org/officeDocument/2006/relationships/oleObject" Target="../embeddings/oleObject33.bin"/><Relationship Id="rId4"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png"/><Relationship Id="rId2" Type="http://schemas.openxmlformats.org/officeDocument/2006/relationships/tags" Target="../tags/tag67.xml"/><Relationship Id="rId1" Type="http://schemas.openxmlformats.org/officeDocument/2006/relationships/vmlDrawing" Target="../drawings/vmlDrawing34.vml"/><Relationship Id="rId6" Type="http://schemas.openxmlformats.org/officeDocument/2006/relationships/image" Target="../media/image4.emf"/><Relationship Id="rId5" Type="http://schemas.openxmlformats.org/officeDocument/2006/relationships/oleObject" Target="../embeddings/oleObject34.bin"/><Relationship Id="rId4"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png"/><Relationship Id="rId2" Type="http://schemas.openxmlformats.org/officeDocument/2006/relationships/tags" Target="../tags/tag69.xml"/><Relationship Id="rId1" Type="http://schemas.openxmlformats.org/officeDocument/2006/relationships/vmlDrawing" Target="../drawings/vmlDrawing35.vml"/><Relationship Id="rId6" Type="http://schemas.openxmlformats.org/officeDocument/2006/relationships/image" Target="../media/image4.emf"/><Relationship Id="rId5" Type="http://schemas.openxmlformats.org/officeDocument/2006/relationships/oleObject" Target="../embeddings/oleObject35.bin"/><Relationship Id="rId4"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png"/><Relationship Id="rId2" Type="http://schemas.openxmlformats.org/officeDocument/2006/relationships/tags" Target="../tags/tag71.xml"/><Relationship Id="rId1" Type="http://schemas.openxmlformats.org/officeDocument/2006/relationships/vmlDrawing" Target="../drawings/vmlDrawing36.vml"/><Relationship Id="rId6" Type="http://schemas.openxmlformats.org/officeDocument/2006/relationships/image" Target="../media/image4.emf"/><Relationship Id="rId5" Type="http://schemas.openxmlformats.org/officeDocument/2006/relationships/oleObject" Target="../embeddings/oleObject36.bin"/><Relationship Id="rId4"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png"/><Relationship Id="rId2" Type="http://schemas.openxmlformats.org/officeDocument/2006/relationships/tags" Target="../tags/tag73.xml"/><Relationship Id="rId1" Type="http://schemas.openxmlformats.org/officeDocument/2006/relationships/vmlDrawing" Target="../drawings/vmlDrawing37.vml"/><Relationship Id="rId6" Type="http://schemas.openxmlformats.org/officeDocument/2006/relationships/image" Target="../media/image4.emf"/><Relationship Id="rId5" Type="http://schemas.openxmlformats.org/officeDocument/2006/relationships/oleObject" Target="../embeddings/oleObject37.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1.png"/><Relationship Id="rId2" Type="http://schemas.openxmlformats.org/officeDocument/2006/relationships/tags" Target="../tags/tag75.xml"/><Relationship Id="rId1" Type="http://schemas.openxmlformats.org/officeDocument/2006/relationships/vmlDrawing" Target="../drawings/vmlDrawing38.vml"/><Relationship Id="rId6" Type="http://schemas.openxmlformats.org/officeDocument/2006/relationships/image" Target="../media/image4.emf"/><Relationship Id="rId5" Type="http://schemas.openxmlformats.org/officeDocument/2006/relationships/oleObject" Target="../embeddings/oleObject38.bin"/><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1.png"/><Relationship Id="rId2" Type="http://schemas.openxmlformats.org/officeDocument/2006/relationships/tags" Target="../tags/tag77.xml"/><Relationship Id="rId1" Type="http://schemas.openxmlformats.org/officeDocument/2006/relationships/vmlDrawing" Target="../drawings/vmlDrawing39.vml"/><Relationship Id="rId6" Type="http://schemas.openxmlformats.org/officeDocument/2006/relationships/image" Target="../media/image4.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vmlDrawing" Target="../drawings/vmlDrawing40.vml"/><Relationship Id="rId6" Type="http://schemas.openxmlformats.org/officeDocument/2006/relationships/image" Target="../media/image4.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vmlDrawing" Target="../drawings/vmlDrawing41.vml"/><Relationship Id="rId6" Type="http://schemas.openxmlformats.org/officeDocument/2006/relationships/image" Target="../media/image4.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r>
              <a:rPr lang="es-ES"/>
              <a:t>STADA Compliance training</a:t>
            </a:r>
          </a:p>
        </p:txBody>
      </p:sp>
      <p:sp>
        <p:nvSpPr>
          <p:cNvPr id="6" name="Marcador de número de diapositiva 5"/>
          <p:cNvSpPr>
            <a:spLocks noGrp="1"/>
          </p:cNvSpPr>
          <p:nvPr>
            <p:ph type="sldNum" sz="quarter" idx="12"/>
          </p:nvPr>
        </p:nvSpPr>
        <p:spPr/>
        <p:txBody>
          <a:bodyPr/>
          <a:lstStyle/>
          <a:p>
            <a:fld id="{5A64A2E3-3E05-4D14-9428-0ACBD4EAD897}" type="slidenum">
              <a:rPr lang="es-ES" smtClean="0"/>
              <a:t>‹Nº›</a:t>
            </a:fld>
            <a:endParaRPr lang="es-ES"/>
          </a:p>
        </p:txBody>
      </p:sp>
      <p:sp>
        <p:nvSpPr>
          <p:cNvPr id="7" name="Rectángulo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BlueCircles_title.png" descr="BlueCircles_title.png"/>
          <p:cNvPicPr>
            <a:picLocks noChangeAspect="1"/>
          </p:cNvPicPr>
          <p:nvPr userDrawn="1"/>
        </p:nvPicPr>
        <p:blipFill>
          <a:blip r:embed="rId2"/>
          <a:stretch>
            <a:fillRect/>
          </a:stretch>
        </p:blipFill>
        <p:spPr>
          <a:xfrm>
            <a:off x="0" y="0"/>
            <a:ext cx="9320315" cy="6858000"/>
          </a:xfrm>
          <a:prstGeom prst="rect">
            <a:avLst/>
          </a:prstGeom>
          <a:ln w="12700">
            <a:miter lim="400000"/>
          </a:ln>
        </p:spPr>
      </p:pic>
      <p:pic>
        <p:nvPicPr>
          <p:cNvPr id="9" name="STADA-Logo_claim_RGB.pdf" descr="STADA-Logo_claim_RGB.pdf"/>
          <p:cNvPicPr>
            <a:picLocks noChangeAspect="1"/>
          </p:cNvPicPr>
          <p:nvPr userDrawn="1"/>
        </p:nvPicPr>
        <p:blipFill>
          <a:blip r:embed="rId3"/>
          <a:stretch>
            <a:fillRect/>
          </a:stretch>
        </p:blipFill>
        <p:spPr>
          <a:xfrm>
            <a:off x="10142818" y="5349875"/>
            <a:ext cx="1508321" cy="1151514"/>
          </a:xfrm>
          <a:prstGeom prst="rect">
            <a:avLst/>
          </a:prstGeom>
          <a:ln w="12700">
            <a:miter lim="400000"/>
          </a:ln>
        </p:spPr>
      </p:pic>
    </p:spTree>
    <p:extLst>
      <p:ext uri="{BB962C8B-B14F-4D97-AF65-F5344CB8AC3E}">
        <p14:creationId xmlns:p14="http://schemas.microsoft.com/office/powerpoint/2010/main" val="24854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r>
              <a:rPr lang="es-ES"/>
              <a:t>STADA Compliance training</a:t>
            </a:r>
          </a:p>
        </p:txBody>
      </p:sp>
      <p:sp>
        <p:nvSpPr>
          <p:cNvPr id="6" name="Marcador de número de diapositiva 5"/>
          <p:cNvSpPr>
            <a:spLocks noGrp="1"/>
          </p:cNvSpPr>
          <p:nvPr>
            <p:ph type="sldNum" sz="quarter" idx="12"/>
          </p:nvPr>
        </p:nvSpPr>
        <p:spPr/>
        <p:txBody>
          <a:bodyPr/>
          <a:lstStyle/>
          <a:p>
            <a:fld id="{86CB4B4D-7CA3-9044-876B-883B54F8677D}" type="slidenum">
              <a:rPr lang="es-ES" smtClean="0"/>
              <a:t>‹Nº›</a:t>
            </a:fld>
            <a:endParaRPr lang="es-ES" dirty="0"/>
          </a:p>
        </p:txBody>
      </p:sp>
    </p:spTree>
    <p:extLst>
      <p:ext uri="{BB962C8B-B14F-4D97-AF65-F5344CB8AC3E}">
        <p14:creationId xmlns:p14="http://schemas.microsoft.com/office/powerpoint/2010/main" val="111336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r>
              <a:rPr lang="es-ES"/>
              <a:t>STADA Compliance training</a:t>
            </a:r>
          </a:p>
        </p:txBody>
      </p:sp>
      <p:sp>
        <p:nvSpPr>
          <p:cNvPr id="6" name="Marcador de número de diapositiva 5"/>
          <p:cNvSpPr>
            <a:spLocks noGrp="1"/>
          </p:cNvSpPr>
          <p:nvPr>
            <p:ph type="sldNum" sz="quarter" idx="12"/>
          </p:nvPr>
        </p:nvSpPr>
        <p:spPr/>
        <p:txBody>
          <a:bodyPr/>
          <a:lstStyle/>
          <a:p>
            <a:fld id="{86CB4B4D-7CA3-9044-876B-883B54F8677D}" type="slidenum">
              <a:rPr lang="es-ES" smtClean="0"/>
              <a:t>‹Nº›</a:t>
            </a:fld>
            <a:endParaRPr lang="es-ES" dirty="0"/>
          </a:p>
        </p:txBody>
      </p:sp>
    </p:spTree>
    <p:extLst>
      <p:ext uri="{BB962C8B-B14F-4D97-AF65-F5344CB8AC3E}">
        <p14:creationId xmlns:p14="http://schemas.microsoft.com/office/powerpoint/2010/main" val="2390559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el und Inhalt">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xfrm>
            <a:off x="11703957" y="6411055"/>
            <a:ext cx="410689" cy="338552"/>
          </a:xfrm>
          <a:prstGeom prst="rect">
            <a:avLst/>
          </a:prstGeom>
        </p:spPr>
        <p:txBody>
          <a:bodyPr/>
          <a:lstStyle/>
          <a:p>
            <a:fld id="{86CB4B4D-7CA3-9044-876B-883B54F8677D}" type="slidenum">
              <a:t>‹Nº›</a:t>
            </a:fld>
            <a:endParaRPr dirty="0"/>
          </a:p>
        </p:txBody>
      </p:sp>
      <p:pic>
        <p:nvPicPr>
          <p:cNvPr id="3" name="CircleTop.png" descr="CircleTop.png"/>
          <p:cNvPicPr>
            <a:picLocks noChangeAspect="1"/>
          </p:cNvPicPr>
          <p:nvPr userDrawn="1"/>
        </p:nvPicPr>
        <p:blipFill>
          <a:blip r:embed="rId2"/>
          <a:stretch>
            <a:fillRect/>
          </a:stretch>
        </p:blipFill>
        <p:spPr>
          <a:xfrm>
            <a:off x="2565303" y="-2541"/>
            <a:ext cx="7061395" cy="1154267"/>
          </a:xfrm>
          <a:prstGeom prst="rect">
            <a:avLst/>
          </a:prstGeom>
          <a:ln w="12700">
            <a:miter lim="400000"/>
          </a:ln>
        </p:spPr>
      </p:pic>
      <p:sp>
        <p:nvSpPr>
          <p:cNvPr id="4" name="Guided by Principles"/>
          <p:cNvSpPr txBox="1"/>
          <p:nvPr userDrawn="1"/>
        </p:nvSpPr>
        <p:spPr>
          <a:xfrm>
            <a:off x="4682302" y="310727"/>
            <a:ext cx="2959804" cy="33855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20" bIns="45720">
            <a:spAutoFit/>
          </a:bodyPr>
          <a:lstStyle>
            <a:lvl1pPr algn="ctr">
              <a:lnSpc>
                <a:spcPct val="80000"/>
              </a:lnSpc>
              <a:defRPr sz="4000" b="1">
                <a:solidFill>
                  <a:srgbClr val="FFFFFF"/>
                </a:solidFill>
                <a:latin typeface="Noto Sans"/>
                <a:ea typeface="Noto Sans"/>
                <a:cs typeface="Noto Sans"/>
                <a:sym typeface="Noto Sans"/>
              </a:defRPr>
            </a:lvl1pPr>
          </a:lstStyle>
          <a:p>
            <a:endParaRPr lang="en-GB" sz="2000" dirty="0"/>
          </a:p>
        </p:txBody>
      </p:sp>
    </p:spTree>
    <p:extLst>
      <p:ext uri="{BB962C8B-B14F-4D97-AF65-F5344CB8AC3E}">
        <p14:creationId xmlns:p14="http://schemas.microsoft.com/office/powerpoint/2010/main" val="9602120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 Inhalt">
    <p:spTree>
      <p:nvGrpSpPr>
        <p:cNvPr id="1" name=""/>
        <p:cNvGrpSpPr/>
        <p:nvPr/>
      </p:nvGrpSpPr>
      <p:grpSpPr>
        <a:xfrm>
          <a:off x="0" y="0"/>
          <a:ext cx="0" cy="0"/>
          <a:chOff x="0" y="0"/>
          <a:chExt cx="0" cy="0"/>
        </a:xfrm>
      </p:grpSpPr>
      <p:sp>
        <p:nvSpPr>
          <p:cNvPr id="2" name="Title 1"/>
          <p:cNvSpPr>
            <a:spLocks noGrp="1"/>
          </p:cNvSpPr>
          <p:nvPr>
            <p:ph type="title"/>
          </p:nvPr>
        </p:nvSpPr>
        <p:spPr>
          <a:xfrm>
            <a:off x="768351" y="875630"/>
            <a:ext cx="8659675" cy="762151"/>
          </a:xfrm>
        </p:spPr>
        <p:txBody>
          <a:bodyPr/>
          <a:lstStyle>
            <a:lvl1pPr>
              <a:lnSpc>
                <a:spcPct val="100000"/>
              </a:lnSpc>
              <a:defRPr>
                <a:solidFill>
                  <a:srgbClr val="005DB9"/>
                </a:solidFill>
              </a:defRPr>
            </a:lvl1pPr>
          </a:lstStyle>
          <a:p>
            <a:r>
              <a:rPr lang="de-DE" dirty="0"/>
              <a:t>Titelmasterformat durch Klicken bearbeiten</a:t>
            </a:r>
            <a:endParaRPr lang="en-US" dirty="0"/>
          </a:p>
        </p:txBody>
      </p:sp>
      <p:sp>
        <p:nvSpPr>
          <p:cNvPr id="5" name="Textplatzhalter 4"/>
          <p:cNvSpPr>
            <a:spLocks noGrp="1"/>
          </p:cNvSpPr>
          <p:nvPr>
            <p:ph type="body" sz="quarter" idx="12"/>
          </p:nvPr>
        </p:nvSpPr>
        <p:spPr>
          <a:xfrm>
            <a:off x="768351" y="1940400"/>
            <a:ext cx="9599083" cy="3494088"/>
          </a:xfrm>
        </p:spPr>
        <p:txBody>
          <a:bodyPr>
            <a:normAutofit/>
          </a:bodyPr>
          <a:lstStyle>
            <a:lvl1pPr marL="0" indent="0">
              <a:buFont typeface="Arial" panose="020B0604020202020204" pitchFamily="34" charset="0"/>
              <a:buNone/>
              <a:defRPr sz="1200">
                <a:solidFill>
                  <a:srgbClr val="000000"/>
                </a:solidFill>
              </a:defRPr>
            </a:lvl1pPr>
            <a:lvl2pPr marL="271466" indent="-95252">
              <a:defRPr sz="1200">
                <a:solidFill>
                  <a:schemeClr val="tx2"/>
                </a:solidFill>
              </a:defRPr>
            </a:lvl2pPr>
            <a:lvl3pPr marL="534995" indent="-87315">
              <a:defRPr sz="1200">
                <a:solidFill>
                  <a:schemeClr val="tx2"/>
                </a:solidFill>
              </a:defRPr>
            </a:lvl3pPr>
            <a:lvl4pPr marL="806461" indent="-88901">
              <a:defRPr sz="1200">
                <a:solidFill>
                  <a:schemeClr val="tx2"/>
                </a:solidFill>
              </a:defRPr>
            </a:lvl4pPr>
            <a:lvl5pPr marL="1076339" indent="-87315">
              <a:defRPr sz="1200">
                <a:solidFill>
                  <a:schemeClr val="tx2"/>
                </a:solidFill>
              </a:defRPr>
            </a:lvl5pPr>
          </a:lstStyle>
          <a:p>
            <a:pPr lvl="0"/>
            <a:r>
              <a:rPr lang="de-DE" dirty="0"/>
              <a:t>Textmasterformat bearbeiten</a:t>
            </a:r>
          </a:p>
        </p:txBody>
      </p:sp>
      <p:sp>
        <p:nvSpPr>
          <p:cNvPr id="3" name="Textfeld 2"/>
          <p:cNvSpPr txBox="1"/>
          <p:nvPr userDrawn="1"/>
        </p:nvSpPr>
        <p:spPr>
          <a:xfrm>
            <a:off x="11563188" y="6586840"/>
            <a:ext cx="238848" cy="256545"/>
          </a:xfrm>
          <a:prstGeom prst="rect">
            <a:avLst/>
          </a:prstGeom>
          <a:noFill/>
        </p:spPr>
        <p:txBody>
          <a:bodyPr wrap="none" lIns="0" rIns="0" rtlCol="0">
            <a:spAutoFit/>
          </a:bodyPr>
          <a:lstStyle/>
          <a:p>
            <a:fld id="{1F0636C7-407D-48C4-B900-B2CB0F3A02F5}" type="slidenum">
              <a:rPr lang="en-US" sz="1067" smtClean="0">
                <a:solidFill>
                  <a:schemeClr val="bg1">
                    <a:lumMod val="50000"/>
                  </a:schemeClr>
                </a:solidFill>
              </a:rPr>
              <a:t>‹Nº›</a:t>
            </a:fld>
            <a:endParaRPr lang="en-US" sz="1067" dirty="0">
              <a:solidFill>
                <a:schemeClr val="bg1">
                  <a:lumMod val="50000"/>
                </a:schemeClr>
              </a:solidFill>
            </a:endParaRPr>
          </a:p>
        </p:txBody>
      </p:sp>
    </p:spTree>
    <p:extLst>
      <p:ext uri="{BB962C8B-B14F-4D97-AF65-F5344CB8AC3E}">
        <p14:creationId xmlns:p14="http://schemas.microsoft.com/office/powerpoint/2010/main" val="514905888"/>
      </p:ext>
    </p:extLst>
  </p:cSld>
  <p:clrMapOvr>
    <a:masterClrMapping/>
  </p:clrMapOvr>
  <p:extLst>
    <p:ext uri="{DCECCB84-F9BA-43D5-87BE-67443E8EF086}">
      <p15:sldGuideLst xmlns:p15="http://schemas.microsoft.com/office/powerpoint/2012/main">
        <p15:guide id="1" orient="horz" pos="123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chart blu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A7877B0-42FE-40DF-A210-C7303B620547}"/>
              </a:ext>
            </a:extLst>
          </p:cNvPr>
          <p:cNvGraphicFramePr>
            <a:graphicFrameLocks noChangeAspect="1"/>
          </p:cNvGraphicFramePr>
          <p:nvPr userDrawn="1">
            <p:custDataLst>
              <p:tags r:id="rId2"/>
            </p:custDataLst>
            <p:extLst>
              <p:ext uri="{D42A27DB-BD31-4B8C-83A1-F6EECF244321}">
                <p14:modId xmlns:p14="http://schemas.microsoft.com/office/powerpoint/2010/main" val="697720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383" imgH="384" progId="TCLayout.ActiveDocument.1">
                  <p:embed/>
                </p:oleObj>
              </mc:Choice>
              <mc:Fallback>
                <p:oleObj name="think-cell Folie" r:id="rId5" imgW="383" imgH="384" progId="TCLayout.ActiveDocument.1">
                  <p:embed/>
                  <p:pic>
                    <p:nvPicPr>
                      <p:cNvPr id="8" name="Objekt 7" hidden="1">
                        <a:extLst>
                          <a:ext uri="{FF2B5EF4-FFF2-40B4-BE49-F238E27FC236}">
                            <a16:creationId xmlns:a16="http://schemas.microsoft.com/office/drawing/2014/main" id="{DA7877B0-42FE-40DF-A210-C7303B6205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C963B6B6-CF28-4FE5-8137-D566085F770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800" b="1" i="0" baseline="0" dirty="0">
              <a:latin typeface="Noto Sans" panose="020B0502040504020204" pitchFamily="34" charset="0"/>
              <a:ea typeface="+mj-ea"/>
              <a:cs typeface="+mj-cs"/>
              <a:sym typeface="Noto Sans" panose="020B0502040504020204" pitchFamily="34" charset="0"/>
            </a:endParaRPr>
          </a:p>
        </p:txBody>
      </p:sp>
      <p:pic>
        <p:nvPicPr>
          <p:cNvPr id="40" name="BlueCircles_title.png" descr="BlueCircles_title.png">
            <a:extLst>
              <a:ext uri="{FF2B5EF4-FFF2-40B4-BE49-F238E27FC236}">
                <a16:creationId xmlns:a16="http://schemas.microsoft.com/office/drawing/2014/main" id="{06CBF7C6-4C22-4469-B83F-8E3BF67A43E3}"/>
              </a:ext>
            </a:extLst>
          </p:cNvPr>
          <p:cNvPicPr>
            <a:picLocks noChangeAspect="1"/>
          </p:cNvPicPr>
          <p:nvPr userDrawn="1"/>
        </p:nvPicPr>
        <p:blipFill rotWithShape="1">
          <a:blip r:embed="rId7"/>
          <a:srcRect l="15339"/>
          <a:stretch/>
        </p:blipFill>
        <p:spPr>
          <a:xfrm>
            <a:off x="0" y="0"/>
            <a:ext cx="7890711" cy="6858000"/>
          </a:xfrm>
          <a:prstGeom prst="rect">
            <a:avLst/>
          </a:prstGeom>
          <a:ln w="12700">
            <a:miter lim="400000"/>
          </a:ln>
        </p:spPr>
      </p:pic>
      <p:grpSp>
        <p:nvGrpSpPr>
          <p:cNvPr id="11" name="Gruppieren 10">
            <a:extLst>
              <a:ext uri="{FF2B5EF4-FFF2-40B4-BE49-F238E27FC236}">
                <a16:creationId xmlns:a16="http://schemas.microsoft.com/office/drawing/2014/main" id="{AC804250-0D9D-4816-9A5B-371786C8DE38}"/>
              </a:ext>
            </a:extLst>
          </p:cNvPr>
          <p:cNvGrpSpPr/>
          <p:nvPr userDrawn="1"/>
        </p:nvGrpSpPr>
        <p:grpSpPr>
          <a:xfrm>
            <a:off x="10248899" y="5374597"/>
            <a:ext cx="1463675" cy="1123628"/>
            <a:chOff x="4916488" y="2525713"/>
            <a:chExt cx="2357438" cy="1809750"/>
          </a:xfrm>
        </p:grpSpPr>
        <p:sp>
          <p:nvSpPr>
            <p:cNvPr id="12" name="Freeform 32">
              <a:extLst>
                <a:ext uri="{FF2B5EF4-FFF2-40B4-BE49-F238E27FC236}">
                  <a16:creationId xmlns:a16="http://schemas.microsoft.com/office/drawing/2014/main" id="{126C58BA-4A45-44CE-92B7-368017DEB4F5}"/>
                </a:ext>
              </a:extLst>
            </p:cNvPr>
            <p:cNvSpPr>
              <a:spLocks noEditPoints="1"/>
            </p:cNvSpPr>
            <p:nvPr userDrawn="1"/>
          </p:nvSpPr>
          <p:spPr bwMode="auto">
            <a:xfrm>
              <a:off x="4916488" y="4200525"/>
              <a:ext cx="123825" cy="134938"/>
            </a:xfrm>
            <a:custGeom>
              <a:avLst/>
              <a:gdLst>
                <a:gd name="T0" fmla="*/ 81 w 345"/>
                <a:gd name="T1" fmla="*/ 186 h 373"/>
                <a:gd name="T2" fmla="*/ 104 w 345"/>
                <a:gd name="T3" fmla="*/ 278 h 373"/>
                <a:gd name="T4" fmla="*/ 173 w 345"/>
                <a:gd name="T5" fmla="*/ 309 h 373"/>
                <a:gd name="T6" fmla="*/ 265 w 345"/>
                <a:gd name="T7" fmla="*/ 186 h 373"/>
                <a:gd name="T8" fmla="*/ 173 w 345"/>
                <a:gd name="T9" fmla="*/ 64 h 373"/>
                <a:gd name="T10" fmla="*/ 104 w 345"/>
                <a:gd name="T11" fmla="*/ 95 h 373"/>
                <a:gd name="T12" fmla="*/ 81 w 345"/>
                <a:gd name="T13" fmla="*/ 186 h 373"/>
                <a:gd name="T14" fmla="*/ 345 w 345"/>
                <a:gd name="T15" fmla="*/ 186 h 373"/>
                <a:gd name="T16" fmla="*/ 301 w 345"/>
                <a:gd name="T17" fmla="*/ 325 h 373"/>
                <a:gd name="T18" fmla="*/ 173 w 345"/>
                <a:gd name="T19" fmla="*/ 373 h 373"/>
                <a:gd name="T20" fmla="*/ 45 w 345"/>
                <a:gd name="T21" fmla="*/ 325 h 373"/>
                <a:gd name="T22" fmla="*/ 0 w 345"/>
                <a:gd name="T23" fmla="*/ 186 h 373"/>
                <a:gd name="T24" fmla="*/ 45 w 345"/>
                <a:gd name="T25" fmla="*/ 48 h 373"/>
                <a:gd name="T26" fmla="*/ 173 w 345"/>
                <a:gd name="T27" fmla="*/ 0 h 373"/>
                <a:gd name="T28" fmla="*/ 301 w 345"/>
                <a:gd name="T29" fmla="*/ 48 h 373"/>
                <a:gd name="T30" fmla="*/ 345 w 345"/>
                <a:gd name="T31"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373">
                  <a:moveTo>
                    <a:pt x="81" y="186"/>
                  </a:moveTo>
                  <a:cubicBezTo>
                    <a:pt x="81" y="227"/>
                    <a:pt x="88" y="257"/>
                    <a:pt x="104" y="278"/>
                  </a:cubicBezTo>
                  <a:cubicBezTo>
                    <a:pt x="119" y="298"/>
                    <a:pt x="142" y="309"/>
                    <a:pt x="173" y="309"/>
                  </a:cubicBezTo>
                  <a:cubicBezTo>
                    <a:pt x="234" y="309"/>
                    <a:pt x="265" y="268"/>
                    <a:pt x="265" y="186"/>
                  </a:cubicBezTo>
                  <a:cubicBezTo>
                    <a:pt x="265" y="105"/>
                    <a:pt x="234" y="64"/>
                    <a:pt x="173" y="64"/>
                  </a:cubicBezTo>
                  <a:cubicBezTo>
                    <a:pt x="143" y="64"/>
                    <a:pt x="120" y="74"/>
                    <a:pt x="104" y="95"/>
                  </a:cubicBezTo>
                  <a:cubicBezTo>
                    <a:pt x="88" y="115"/>
                    <a:pt x="81" y="146"/>
                    <a:pt x="81" y="186"/>
                  </a:cubicBezTo>
                  <a:close/>
                  <a:moveTo>
                    <a:pt x="345" y="186"/>
                  </a:moveTo>
                  <a:cubicBezTo>
                    <a:pt x="345" y="246"/>
                    <a:pt x="330" y="292"/>
                    <a:pt x="301" y="325"/>
                  </a:cubicBezTo>
                  <a:cubicBezTo>
                    <a:pt x="271" y="357"/>
                    <a:pt x="228" y="373"/>
                    <a:pt x="173" y="373"/>
                  </a:cubicBezTo>
                  <a:cubicBezTo>
                    <a:pt x="117" y="373"/>
                    <a:pt x="75" y="357"/>
                    <a:pt x="45" y="325"/>
                  </a:cubicBezTo>
                  <a:cubicBezTo>
                    <a:pt x="15" y="292"/>
                    <a:pt x="0" y="246"/>
                    <a:pt x="0" y="186"/>
                  </a:cubicBezTo>
                  <a:cubicBezTo>
                    <a:pt x="0" y="125"/>
                    <a:pt x="15" y="79"/>
                    <a:pt x="45" y="48"/>
                  </a:cubicBezTo>
                  <a:cubicBezTo>
                    <a:pt x="75" y="16"/>
                    <a:pt x="118" y="0"/>
                    <a:pt x="173" y="0"/>
                  </a:cubicBezTo>
                  <a:cubicBezTo>
                    <a:pt x="229" y="0"/>
                    <a:pt x="272" y="16"/>
                    <a:pt x="301" y="48"/>
                  </a:cubicBezTo>
                  <a:cubicBezTo>
                    <a:pt x="331" y="80"/>
                    <a:pt x="345" y="126"/>
                    <a:pt x="345" y="186"/>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3">
              <a:extLst>
                <a:ext uri="{FF2B5EF4-FFF2-40B4-BE49-F238E27FC236}">
                  <a16:creationId xmlns:a16="http://schemas.microsoft.com/office/drawing/2014/main" id="{598D8BE9-6B79-409F-98D6-AB8200BC189D}"/>
                </a:ext>
              </a:extLst>
            </p:cNvPr>
            <p:cNvSpPr>
              <a:spLocks/>
            </p:cNvSpPr>
            <p:nvPr userDrawn="1"/>
          </p:nvSpPr>
          <p:spPr bwMode="auto">
            <a:xfrm>
              <a:off x="5065713" y="4233863"/>
              <a:ext cx="92075" cy="101600"/>
            </a:xfrm>
            <a:custGeom>
              <a:avLst/>
              <a:gdLst>
                <a:gd name="T0" fmla="*/ 198 w 256"/>
                <a:gd name="T1" fmla="*/ 277 h 282"/>
                <a:gd name="T2" fmla="*/ 188 w 256"/>
                <a:gd name="T3" fmla="*/ 242 h 282"/>
                <a:gd name="T4" fmla="*/ 184 w 256"/>
                <a:gd name="T5" fmla="*/ 242 h 282"/>
                <a:gd name="T6" fmla="*/ 149 w 256"/>
                <a:gd name="T7" fmla="*/ 272 h 282"/>
                <a:gd name="T8" fmla="*/ 99 w 256"/>
                <a:gd name="T9" fmla="*/ 282 h 282"/>
                <a:gd name="T10" fmla="*/ 25 w 256"/>
                <a:gd name="T11" fmla="*/ 256 h 282"/>
                <a:gd name="T12" fmla="*/ 0 w 256"/>
                <a:gd name="T13" fmla="*/ 181 h 282"/>
                <a:gd name="T14" fmla="*/ 0 w 256"/>
                <a:gd name="T15" fmla="*/ 0 h 282"/>
                <a:gd name="T16" fmla="*/ 76 w 256"/>
                <a:gd name="T17" fmla="*/ 0 h 282"/>
                <a:gd name="T18" fmla="*/ 76 w 256"/>
                <a:gd name="T19" fmla="*/ 162 h 282"/>
                <a:gd name="T20" fmla="*/ 86 w 256"/>
                <a:gd name="T21" fmla="*/ 207 h 282"/>
                <a:gd name="T22" fmla="*/ 120 w 256"/>
                <a:gd name="T23" fmla="*/ 222 h 282"/>
                <a:gd name="T24" fmla="*/ 166 w 256"/>
                <a:gd name="T25" fmla="*/ 201 h 282"/>
                <a:gd name="T26" fmla="*/ 180 w 256"/>
                <a:gd name="T27" fmla="*/ 130 h 282"/>
                <a:gd name="T28" fmla="*/ 180 w 256"/>
                <a:gd name="T29" fmla="*/ 0 h 282"/>
                <a:gd name="T30" fmla="*/ 256 w 256"/>
                <a:gd name="T31" fmla="*/ 0 h 282"/>
                <a:gd name="T32" fmla="*/ 256 w 256"/>
                <a:gd name="T33" fmla="*/ 277 h 282"/>
                <a:gd name="T34" fmla="*/ 198 w 256"/>
                <a:gd name="T35" fmla="*/ 27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82">
                  <a:moveTo>
                    <a:pt x="198" y="277"/>
                  </a:moveTo>
                  <a:lnTo>
                    <a:pt x="188" y="242"/>
                  </a:lnTo>
                  <a:lnTo>
                    <a:pt x="184" y="242"/>
                  </a:lnTo>
                  <a:cubicBezTo>
                    <a:pt x="176" y="255"/>
                    <a:pt x="164" y="265"/>
                    <a:pt x="149" y="272"/>
                  </a:cubicBezTo>
                  <a:cubicBezTo>
                    <a:pt x="135" y="279"/>
                    <a:pt x="118" y="282"/>
                    <a:pt x="99" y="282"/>
                  </a:cubicBezTo>
                  <a:cubicBezTo>
                    <a:pt x="66" y="282"/>
                    <a:pt x="41" y="273"/>
                    <a:pt x="25" y="256"/>
                  </a:cubicBezTo>
                  <a:cubicBezTo>
                    <a:pt x="8" y="238"/>
                    <a:pt x="0" y="213"/>
                    <a:pt x="0" y="181"/>
                  </a:cubicBezTo>
                  <a:lnTo>
                    <a:pt x="0" y="0"/>
                  </a:lnTo>
                  <a:lnTo>
                    <a:pt x="76" y="0"/>
                  </a:lnTo>
                  <a:lnTo>
                    <a:pt x="76" y="162"/>
                  </a:lnTo>
                  <a:cubicBezTo>
                    <a:pt x="76" y="182"/>
                    <a:pt x="79" y="197"/>
                    <a:pt x="86" y="207"/>
                  </a:cubicBezTo>
                  <a:cubicBezTo>
                    <a:pt x="94" y="217"/>
                    <a:pt x="105" y="222"/>
                    <a:pt x="120" y="222"/>
                  </a:cubicBezTo>
                  <a:cubicBezTo>
                    <a:pt x="142" y="222"/>
                    <a:pt x="157" y="215"/>
                    <a:pt x="166" y="201"/>
                  </a:cubicBezTo>
                  <a:cubicBezTo>
                    <a:pt x="176" y="186"/>
                    <a:pt x="180" y="163"/>
                    <a:pt x="180" y="130"/>
                  </a:cubicBezTo>
                  <a:lnTo>
                    <a:pt x="180" y="0"/>
                  </a:lnTo>
                  <a:lnTo>
                    <a:pt x="256" y="0"/>
                  </a:lnTo>
                  <a:lnTo>
                    <a:pt x="256" y="277"/>
                  </a:lnTo>
                  <a:lnTo>
                    <a:pt x="198" y="277"/>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4">
              <a:extLst>
                <a:ext uri="{FF2B5EF4-FFF2-40B4-BE49-F238E27FC236}">
                  <a16:creationId xmlns:a16="http://schemas.microsoft.com/office/drawing/2014/main" id="{BF39B368-311E-47FA-93AF-242F841DF1F5}"/>
                </a:ext>
              </a:extLst>
            </p:cNvPr>
            <p:cNvSpPr>
              <a:spLocks/>
            </p:cNvSpPr>
            <p:nvPr userDrawn="1"/>
          </p:nvSpPr>
          <p:spPr bwMode="auto">
            <a:xfrm>
              <a:off x="5186363" y="4232275"/>
              <a:ext cx="65088" cy="101600"/>
            </a:xfrm>
            <a:custGeom>
              <a:avLst/>
              <a:gdLst>
                <a:gd name="T0" fmla="*/ 155 w 181"/>
                <a:gd name="T1" fmla="*/ 0 h 282"/>
                <a:gd name="T2" fmla="*/ 181 w 181"/>
                <a:gd name="T3" fmla="*/ 2 h 282"/>
                <a:gd name="T4" fmla="*/ 175 w 181"/>
                <a:gd name="T5" fmla="*/ 73 h 282"/>
                <a:gd name="T6" fmla="*/ 153 w 181"/>
                <a:gd name="T7" fmla="*/ 70 h 282"/>
                <a:gd name="T8" fmla="*/ 96 w 181"/>
                <a:gd name="T9" fmla="*/ 89 h 282"/>
                <a:gd name="T10" fmla="*/ 76 w 181"/>
                <a:gd name="T11" fmla="*/ 141 h 282"/>
                <a:gd name="T12" fmla="*/ 76 w 181"/>
                <a:gd name="T13" fmla="*/ 282 h 282"/>
                <a:gd name="T14" fmla="*/ 0 w 181"/>
                <a:gd name="T15" fmla="*/ 282 h 282"/>
                <a:gd name="T16" fmla="*/ 0 w 181"/>
                <a:gd name="T17" fmla="*/ 5 h 282"/>
                <a:gd name="T18" fmla="*/ 58 w 181"/>
                <a:gd name="T19" fmla="*/ 5 h 282"/>
                <a:gd name="T20" fmla="*/ 69 w 181"/>
                <a:gd name="T21" fmla="*/ 51 h 282"/>
                <a:gd name="T22" fmla="*/ 73 w 181"/>
                <a:gd name="T23" fmla="*/ 51 h 282"/>
                <a:gd name="T24" fmla="*/ 107 w 181"/>
                <a:gd name="T25" fmla="*/ 14 h 282"/>
                <a:gd name="T26" fmla="*/ 155 w 181"/>
                <a:gd name="T2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 h="282">
                  <a:moveTo>
                    <a:pt x="155" y="0"/>
                  </a:moveTo>
                  <a:cubicBezTo>
                    <a:pt x="165" y="0"/>
                    <a:pt x="174" y="0"/>
                    <a:pt x="181" y="2"/>
                  </a:cubicBezTo>
                  <a:lnTo>
                    <a:pt x="175" y="73"/>
                  </a:lnTo>
                  <a:cubicBezTo>
                    <a:pt x="169" y="71"/>
                    <a:pt x="162" y="70"/>
                    <a:pt x="153" y="70"/>
                  </a:cubicBezTo>
                  <a:cubicBezTo>
                    <a:pt x="129" y="70"/>
                    <a:pt x="110" y="76"/>
                    <a:pt x="96" y="89"/>
                  </a:cubicBezTo>
                  <a:cubicBezTo>
                    <a:pt x="83" y="101"/>
                    <a:pt x="76" y="119"/>
                    <a:pt x="76" y="141"/>
                  </a:cubicBezTo>
                  <a:lnTo>
                    <a:pt x="76" y="282"/>
                  </a:lnTo>
                  <a:lnTo>
                    <a:pt x="0" y="282"/>
                  </a:lnTo>
                  <a:lnTo>
                    <a:pt x="0" y="5"/>
                  </a:lnTo>
                  <a:lnTo>
                    <a:pt x="58" y="5"/>
                  </a:lnTo>
                  <a:lnTo>
                    <a:pt x="69" y="51"/>
                  </a:lnTo>
                  <a:lnTo>
                    <a:pt x="73" y="51"/>
                  </a:lnTo>
                  <a:cubicBezTo>
                    <a:pt x="81" y="36"/>
                    <a:pt x="93" y="23"/>
                    <a:pt x="107" y="14"/>
                  </a:cubicBezTo>
                  <a:cubicBezTo>
                    <a:pt x="122" y="4"/>
                    <a:pt x="138" y="0"/>
                    <a:pt x="155" y="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35">
              <a:extLst>
                <a:ext uri="{FF2B5EF4-FFF2-40B4-BE49-F238E27FC236}">
                  <a16:creationId xmlns:a16="http://schemas.microsoft.com/office/drawing/2014/main" id="{BB894E52-0DD4-4BC0-BAE6-5DF9325692C2}"/>
                </a:ext>
              </a:extLst>
            </p:cNvPr>
            <p:cNvSpPr>
              <a:spLocks/>
            </p:cNvSpPr>
            <p:nvPr userDrawn="1"/>
          </p:nvSpPr>
          <p:spPr bwMode="auto">
            <a:xfrm>
              <a:off x="5319713" y="4202113"/>
              <a:ext cx="141288" cy="131763"/>
            </a:xfrm>
            <a:custGeom>
              <a:avLst/>
              <a:gdLst>
                <a:gd name="T0" fmla="*/ 154 w 388"/>
                <a:gd name="T1" fmla="*/ 363 h 363"/>
                <a:gd name="T2" fmla="*/ 66 w 388"/>
                <a:gd name="T3" fmla="*/ 79 h 363"/>
                <a:gd name="T4" fmla="*/ 64 w 388"/>
                <a:gd name="T5" fmla="*/ 79 h 363"/>
                <a:gd name="T6" fmla="*/ 69 w 388"/>
                <a:gd name="T7" fmla="*/ 194 h 363"/>
                <a:gd name="T8" fmla="*/ 69 w 388"/>
                <a:gd name="T9" fmla="*/ 363 h 363"/>
                <a:gd name="T10" fmla="*/ 0 w 388"/>
                <a:gd name="T11" fmla="*/ 363 h 363"/>
                <a:gd name="T12" fmla="*/ 0 w 388"/>
                <a:gd name="T13" fmla="*/ 0 h 363"/>
                <a:gd name="T14" fmla="*/ 105 w 388"/>
                <a:gd name="T15" fmla="*/ 0 h 363"/>
                <a:gd name="T16" fmla="*/ 191 w 388"/>
                <a:gd name="T17" fmla="*/ 278 h 363"/>
                <a:gd name="T18" fmla="*/ 192 w 388"/>
                <a:gd name="T19" fmla="*/ 278 h 363"/>
                <a:gd name="T20" fmla="*/ 283 w 388"/>
                <a:gd name="T21" fmla="*/ 0 h 363"/>
                <a:gd name="T22" fmla="*/ 388 w 388"/>
                <a:gd name="T23" fmla="*/ 0 h 363"/>
                <a:gd name="T24" fmla="*/ 388 w 388"/>
                <a:gd name="T25" fmla="*/ 363 h 363"/>
                <a:gd name="T26" fmla="*/ 316 w 388"/>
                <a:gd name="T27" fmla="*/ 363 h 363"/>
                <a:gd name="T28" fmla="*/ 316 w 388"/>
                <a:gd name="T29" fmla="*/ 191 h 363"/>
                <a:gd name="T30" fmla="*/ 316 w 388"/>
                <a:gd name="T31" fmla="*/ 163 h 363"/>
                <a:gd name="T32" fmla="*/ 320 w 388"/>
                <a:gd name="T33" fmla="*/ 79 h 363"/>
                <a:gd name="T34" fmla="*/ 318 w 388"/>
                <a:gd name="T35" fmla="*/ 79 h 363"/>
                <a:gd name="T36" fmla="*/ 224 w 388"/>
                <a:gd name="T37" fmla="*/ 363 h 363"/>
                <a:gd name="T38" fmla="*/ 154 w 388"/>
                <a:gd name="T39"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8" h="363">
                  <a:moveTo>
                    <a:pt x="154" y="363"/>
                  </a:moveTo>
                  <a:lnTo>
                    <a:pt x="66" y="79"/>
                  </a:lnTo>
                  <a:lnTo>
                    <a:pt x="64" y="79"/>
                  </a:lnTo>
                  <a:cubicBezTo>
                    <a:pt x="67" y="136"/>
                    <a:pt x="69" y="175"/>
                    <a:pt x="69" y="194"/>
                  </a:cubicBezTo>
                  <a:lnTo>
                    <a:pt x="69" y="363"/>
                  </a:lnTo>
                  <a:lnTo>
                    <a:pt x="0" y="363"/>
                  </a:lnTo>
                  <a:lnTo>
                    <a:pt x="0" y="0"/>
                  </a:lnTo>
                  <a:lnTo>
                    <a:pt x="105" y="0"/>
                  </a:lnTo>
                  <a:lnTo>
                    <a:pt x="191" y="278"/>
                  </a:lnTo>
                  <a:lnTo>
                    <a:pt x="192" y="278"/>
                  </a:lnTo>
                  <a:lnTo>
                    <a:pt x="283" y="0"/>
                  </a:lnTo>
                  <a:lnTo>
                    <a:pt x="388" y="0"/>
                  </a:lnTo>
                  <a:lnTo>
                    <a:pt x="388" y="363"/>
                  </a:lnTo>
                  <a:lnTo>
                    <a:pt x="316" y="363"/>
                  </a:lnTo>
                  <a:lnTo>
                    <a:pt x="316" y="191"/>
                  </a:lnTo>
                  <a:cubicBezTo>
                    <a:pt x="316" y="183"/>
                    <a:pt x="316" y="174"/>
                    <a:pt x="316" y="163"/>
                  </a:cubicBezTo>
                  <a:cubicBezTo>
                    <a:pt x="317" y="153"/>
                    <a:pt x="318" y="125"/>
                    <a:pt x="320" y="79"/>
                  </a:cubicBezTo>
                  <a:lnTo>
                    <a:pt x="318" y="79"/>
                  </a:lnTo>
                  <a:lnTo>
                    <a:pt x="224" y="363"/>
                  </a:lnTo>
                  <a:lnTo>
                    <a:pt x="154" y="363"/>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6">
              <a:extLst>
                <a:ext uri="{FF2B5EF4-FFF2-40B4-BE49-F238E27FC236}">
                  <a16:creationId xmlns:a16="http://schemas.microsoft.com/office/drawing/2014/main" id="{C59D1531-392D-4B37-8D63-31078086FB1A}"/>
                </a:ext>
              </a:extLst>
            </p:cNvPr>
            <p:cNvSpPr>
              <a:spLocks noEditPoints="1"/>
            </p:cNvSpPr>
            <p:nvPr userDrawn="1"/>
          </p:nvSpPr>
          <p:spPr bwMode="auto">
            <a:xfrm>
              <a:off x="5489575" y="4194175"/>
              <a:ext cx="30163" cy="139700"/>
            </a:xfrm>
            <a:custGeom>
              <a:avLst/>
              <a:gdLst>
                <a:gd name="T0" fmla="*/ 79 w 82"/>
                <a:gd name="T1" fmla="*/ 386 h 386"/>
                <a:gd name="T2" fmla="*/ 3 w 82"/>
                <a:gd name="T3" fmla="*/ 386 h 386"/>
                <a:gd name="T4" fmla="*/ 3 w 82"/>
                <a:gd name="T5" fmla="*/ 109 h 386"/>
                <a:gd name="T6" fmla="*/ 79 w 82"/>
                <a:gd name="T7" fmla="*/ 109 h 386"/>
                <a:gd name="T8" fmla="*/ 79 w 82"/>
                <a:gd name="T9" fmla="*/ 386 h 386"/>
                <a:gd name="T10" fmla="*/ 0 w 82"/>
                <a:gd name="T11" fmla="*/ 37 h 386"/>
                <a:gd name="T12" fmla="*/ 41 w 82"/>
                <a:gd name="T13" fmla="*/ 0 h 386"/>
                <a:gd name="T14" fmla="*/ 82 w 82"/>
                <a:gd name="T15" fmla="*/ 37 h 386"/>
                <a:gd name="T16" fmla="*/ 72 w 82"/>
                <a:gd name="T17" fmla="*/ 65 h 386"/>
                <a:gd name="T18" fmla="*/ 41 w 82"/>
                <a:gd name="T19" fmla="*/ 74 h 386"/>
                <a:gd name="T20" fmla="*/ 0 w 82"/>
                <a:gd name="T21" fmla="*/ 3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386">
                  <a:moveTo>
                    <a:pt x="79" y="386"/>
                  </a:moveTo>
                  <a:lnTo>
                    <a:pt x="3" y="386"/>
                  </a:lnTo>
                  <a:lnTo>
                    <a:pt x="3" y="109"/>
                  </a:lnTo>
                  <a:lnTo>
                    <a:pt x="79" y="109"/>
                  </a:lnTo>
                  <a:lnTo>
                    <a:pt x="79" y="386"/>
                  </a:lnTo>
                  <a:close/>
                  <a:moveTo>
                    <a:pt x="0" y="37"/>
                  </a:moveTo>
                  <a:cubicBezTo>
                    <a:pt x="0" y="12"/>
                    <a:pt x="14" y="0"/>
                    <a:pt x="41" y="0"/>
                  </a:cubicBezTo>
                  <a:cubicBezTo>
                    <a:pt x="68" y="0"/>
                    <a:pt x="82" y="12"/>
                    <a:pt x="82" y="37"/>
                  </a:cubicBezTo>
                  <a:cubicBezTo>
                    <a:pt x="82" y="49"/>
                    <a:pt x="79" y="58"/>
                    <a:pt x="72" y="65"/>
                  </a:cubicBezTo>
                  <a:cubicBezTo>
                    <a:pt x="65" y="71"/>
                    <a:pt x="55" y="74"/>
                    <a:pt x="41" y="74"/>
                  </a:cubicBezTo>
                  <a:cubicBezTo>
                    <a:pt x="14" y="74"/>
                    <a:pt x="0" y="62"/>
                    <a:pt x="0" y="37"/>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37">
              <a:extLst>
                <a:ext uri="{FF2B5EF4-FFF2-40B4-BE49-F238E27FC236}">
                  <a16:creationId xmlns:a16="http://schemas.microsoft.com/office/drawing/2014/main" id="{39E598BB-FF2F-4666-BF27-688CA7156408}"/>
                </a:ext>
              </a:extLst>
            </p:cNvPr>
            <p:cNvSpPr>
              <a:spLocks/>
            </p:cNvSpPr>
            <p:nvPr userDrawn="1"/>
          </p:nvSpPr>
          <p:spPr bwMode="auto">
            <a:xfrm>
              <a:off x="5540375" y="4232275"/>
              <a:ext cx="76200" cy="103188"/>
            </a:xfrm>
            <a:custGeom>
              <a:avLst/>
              <a:gdLst>
                <a:gd name="T0" fmla="*/ 211 w 211"/>
                <a:gd name="T1" fmla="*/ 200 h 287"/>
                <a:gd name="T2" fmla="*/ 181 w 211"/>
                <a:gd name="T3" fmla="*/ 265 h 287"/>
                <a:gd name="T4" fmla="*/ 92 w 211"/>
                <a:gd name="T5" fmla="*/ 287 h 287"/>
                <a:gd name="T6" fmla="*/ 41 w 211"/>
                <a:gd name="T7" fmla="*/ 283 h 287"/>
                <a:gd name="T8" fmla="*/ 1 w 211"/>
                <a:gd name="T9" fmla="*/ 271 h 287"/>
                <a:gd name="T10" fmla="*/ 1 w 211"/>
                <a:gd name="T11" fmla="*/ 208 h 287"/>
                <a:gd name="T12" fmla="*/ 48 w 211"/>
                <a:gd name="T13" fmla="*/ 225 h 287"/>
                <a:gd name="T14" fmla="*/ 95 w 211"/>
                <a:gd name="T15" fmla="*/ 232 h 287"/>
                <a:gd name="T16" fmla="*/ 136 w 211"/>
                <a:gd name="T17" fmla="*/ 208 h 287"/>
                <a:gd name="T18" fmla="*/ 130 w 211"/>
                <a:gd name="T19" fmla="*/ 193 h 287"/>
                <a:gd name="T20" fmla="*/ 112 w 211"/>
                <a:gd name="T21" fmla="*/ 181 h 287"/>
                <a:gd name="T22" fmla="*/ 76 w 211"/>
                <a:gd name="T23" fmla="*/ 164 h 287"/>
                <a:gd name="T24" fmla="*/ 29 w 211"/>
                <a:gd name="T25" fmla="*/ 139 h 287"/>
                <a:gd name="T26" fmla="*/ 7 w 211"/>
                <a:gd name="T27" fmla="*/ 113 h 287"/>
                <a:gd name="T28" fmla="*/ 0 w 211"/>
                <a:gd name="T29" fmla="*/ 77 h 287"/>
                <a:gd name="T30" fmla="*/ 29 w 211"/>
                <a:gd name="T31" fmla="*/ 20 h 287"/>
                <a:gd name="T32" fmla="*/ 110 w 211"/>
                <a:gd name="T33" fmla="*/ 0 h 287"/>
                <a:gd name="T34" fmla="*/ 208 w 211"/>
                <a:gd name="T35" fmla="*/ 21 h 287"/>
                <a:gd name="T36" fmla="*/ 185 w 211"/>
                <a:gd name="T37" fmla="*/ 76 h 287"/>
                <a:gd name="T38" fmla="*/ 146 w 211"/>
                <a:gd name="T39" fmla="*/ 61 h 287"/>
                <a:gd name="T40" fmla="*/ 109 w 211"/>
                <a:gd name="T41" fmla="*/ 56 h 287"/>
                <a:gd name="T42" fmla="*/ 75 w 211"/>
                <a:gd name="T43" fmla="*/ 74 h 287"/>
                <a:gd name="T44" fmla="*/ 86 w 211"/>
                <a:gd name="T45" fmla="*/ 91 h 287"/>
                <a:gd name="T46" fmla="*/ 133 w 211"/>
                <a:gd name="T47" fmla="*/ 113 h 287"/>
                <a:gd name="T48" fmla="*/ 181 w 211"/>
                <a:gd name="T49" fmla="*/ 138 h 287"/>
                <a:gd name="T50" fmla="*/ 203 w 211"/>
                <a:gd name="T51" fmla="*/ 164 h 287"/>
                <a:gd name="T52" fmla="*/ 211 w 211"/>
                <a:gd name="T53" fmla="*/ 20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287">
                  <a:moveTo>
                    <a:pt x="211" y="200"/>
                  </a:moveTo>
                  <a:cubicBezTo>
                    <a:pt x="211" y="228"/>
                    <a:pt x="201" y="250"/>
                    <a:pt x="181" y="265"/>
                  </a:cubicBezTo>
                  <a:cubicBezTo>
                    <a:pt x="161" y="280"/>
                    <a:pt x="132" y="287"/>
                    <a:pt x="92" y="287"/>
                  </a:cubicBezTo>
                  <a:cubicBezTo>
                    <a:pt x="72" y="287"/>
                    <a:pt x="55" y="286"/>
                    <a:pt x="41" y="283"/>
                  </a:cubicBezTo>
                  <a:cubicBezTo>
                    <a:pt x="26" y="280"/>
                    <a:pt x="13" y="276"/>
                    <a:pt x="1" y="271"/>
                  </a:cubicBezTo>
                  <a:lnTo>
                    <a:pt x="1" y="208"/>
                  </a:lnTo>
                  <a:cubicBezTo>
                    <a:pt x="15" y="215"/>
                    <a:pt x="31" y="221"/>
                    <a:pt x="48" y="225"/>
                  </a:cubicBezTo>
                  <a:cubicBezTo>
                    <a:pt x="66" y="230"/>
                    <a:pt x="81" y="232"/>
                    <a:pt x="95" y="232"/>
                  </a:cubicBezTo>
                  <a:cubicBezTo>
                    <a:pt x="122" y="232"/>
                    <a:pt x="136" y="224"/>
                    <a:pt x="136" y="208"/>
                  </a:cubicBezTo>
                  <a:cubicBezTo>
                    <a:pt x="136" y="202"/>
                    <a:pt x="134" y="197"/>
                    <a:pt x="130" y="193"/>
                  </a:cubicBezTo>
                  <a:cubicBezTo>
                    <a:pt x="127" y="190"/>
                    <a:pt x="121" y="186"/>
                    <a:pt x="112" y="181"/>
                  </a:cubicBezTo>
                  <a:cubicBezTo>
                    <a:pt x="103" y="176"/>
                    <a:pt x="91" y="171"/>
                    <a:pt x="76" y="164"/>
                  </a:cubicBezTo>
                  <a:cubicBezTo>
                    <a:pt x="55" y="155"/>
                    <a:pt x="39" y="147"/>
                    <a:pt x="29" y="139"/>
                  </a:cubicBezTo>
                  <a:cubicBezTo>
                    <a:pt x="19" y="132"/>
                    <a:pt x="12" y="123"/>
                    <a:pt x="7" y="113"/>
                  </a:cubicBezTo>
                  <a:cubicBezTo>
                    <a:pt x="3" y="103"/>
                    <a:pt x="0" y="91"/>
                    <a:pt x="0" y="77"/>
                  </a:cubicBezTo>
                  <a:cubicBezTo>
                    <a:pt x="0" y="52"/>
                    <a:pt x="10" y="33"/>
                    <a:pt x="29" y="20"/>
                  </a:cubicBezTo>
                  <a:cubicBezTo>
                    <a:pt x="48" y="6"/>
                    <a:pt x="75" y="0"/>
                    <a:pt x="110" y="0"/>
                  </a:cubicBezTo>
                  <a:cubicBezTo>
                    <a:pt x="144" y="0"/>
                    <a:pt x="176" y="7"/>
                    <a:pt x="208" y="21"/>
                  </a:cubicBezTo>
                  <a:lnTo>
                    <a:pt x="185" y="76"/>
                  </a:lnTo>
                  <a:cubicBezTo>
                    <a:pt x="171" y="70"/>
                    <a:pt x="158" y="65"/>
                    <a:pt x="146" y="61"/>
                  </a:cubicBezTo>
                  <a:cubicBezTo>
                    <a:pt x="134" y="58"/>
                    <a:pt x="121" y="56"/>
                    <a:pt x="109" y="56"/>
                  </a:cubicBezTo>
                  <a:cubicBezTo>
                    <a:pt x="87" y="56"/>
                    <a:pt x="75" y="62"/>
                    <a:pt x="75" y="74"/>
                  </a:cubicBezTo>
                  <a:cubicBezTo>
                    <a:pt x="75" y="81"/>
                    <a:pt x="79" y="86"/>
                    <a:pt x="86" y="91"/>
                  </a:cubicBezTo>
                  <a:cubicBezTo>
                    <a:pt x="93" y="96"/>
                    <a:pt x="109" y="104"/>
                    <a:pt x="133" y="113"/>
                  </a:cubicBezTo>
                  <a:cubicBezTo>
                    <a:pt x="155" y="122"/>
                    <a:pt x="171" y="130"/>
                    <a:pt x="181" y="138"/>
                  </a:cubicBezTo>
                  <a:cubicBezTo>
                    <a:pt x="191" y="146"/>
                    <a:pt x="199" y="154"/>
                    <a:pt x="203" y="164"/>
                  </a:cubicBezTo>
                  <a:cubicBezTo>
                    <a:pt x="208" y="174"/>
                    <a:pt x="211" y="186"/>
                    <a:pt x="211" y="20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8">
              <a:extLst>
                <a:ext uri="{FF2B5EF4-FFF2-40B4-BE49-F238E27FC236}">
                  <a16:creationId xmlns:a16="http://schemas.microsoft.com/office/drawing/2014/main" id="{85A34253-7C51-4059-BB34-0C7E6A718ABA}"/>
                </a:ext>
              </a:extLst>
            </p:cNvPr>
            <p:cNvSpPr>
              <a:spLocks/>
            </p:cNvSpPr>
            <p:nvPr userDrawn="1"/>
          </p:nvSpPr>
          <p:spPr bwMode="auto">
            <a:xfrm>
              <a:off x="5632450" y="4232275"/>
              <a:ext cx="76200" cy="103188"/>
            </a:xfrm>
            <a:custGeom>
              <a:avLst/>
              <a:gdLst>
                <a:gd name="T0" fmla="*/ 210 w 210"/>
                <a:gd name="T1" fmla="*/ 200 h 287"/>
                <a:gd name="T2" fmla="*/ 180 w 210"/>
                <a:gd name="T3" fmla="*/ 265 h 287"/>
                <a:gd name="T4" fmla="*/ 92 w 210"/>
                <a:gd name="T5" fmla="*/ 287 h 287"/>
                <a:gd name="T6" fmla="*/ 40 w 210"/>
                <a:gd name="T7" fmla="*/ 283 h 287"/>
                <a:gd name="T8" fmla="*/ 0 w 210"/>
                <a:gd name="T9" fmla="*/ 271 h 287"/>
                <a:gd name="T10" fmla="*/ 0 w 210"/>
                <a:gd name="T11" fmla="*/ 208 h 287"/>
                <a:gd name="T12" fmla="*/ 48 w 210"/>
                <a:gd name="T13" fmla="*/ 225 h 287"/>
                <a:gd name="T14" fmla="*/ 94 w 210"/>
                <a:gd name="T15" fmla="*/ 232 h 287"/>
                <a:gd name="T16" fmla="*/ 135 w 210"/>
                <a:gd name="T17" fmla="*/ 208 h 287"/>
                <a:gd name="T18" fmla="*/ 130 w 210"/>
                <a:gd name="T19" fmla="*/ 193 h 287"/>
                <a:gd name="T20" fmla="*/ 111 w 210"/>
                <a:gd name="T21" fmla="*/ 181 h 287"/>
                <a:gd name="T22" fmla="*/ 75 w 210"/>
                <a:gd name="T23" fmla="*/ 164 h 287"/>
                <a:gd name="T24" fmla="*/ 28 w 210"/>
                <a:gd name="T25" fmla="*/ 139 h 287"/>
                <a:gd name="T26" fmla="*/ 7 w 210"/>
                <a:gd name="T27" fmla="*/ 113 h 287"/>
                <a:gd name="T28" fmla="*/ 0 w 210"/>
                <a:gd name="T29" fmla="*/ 77 h 287"/>
                <a:gd name="T30" fmla="*/ 28 w 210"/>
                <a:gd name="T31" fmla="*/ 20 h 287"/>
                <a:gd name="T32" fmla="*/ 110 w 210"/>
                <a:gd name="T33" fmla="*/ 0 h 287"/>
                <a:gd name="T34" fmla="*/ 207 w 210"/>
                <a:gd name="T35" fmla="*/ 21 h 287"/>
                <a:gd name="T36" fmla="*/ 184 w 210"/>
                <a:gd name="T37" fmla="*/ 76 h 287"/>
                <a:gd name="T38" fmla="*/ 145 w 210"/>
                <a:gd name="T39" fmla="*/ 61 h 287"/>
                <a:gd name="T40" fmla="*/ 108 w 210"/>
                <a:gd name="T41" fmla="*/ 56 h 287"/>
                <a:gd name="T42" fmla="*/ 75 w 210"/>
                <a:gd name="T43" fmla="*/ 74 h 287"/>
                <a:gd name="T44" fmla="*/ 86 w 210"/>
                <a:gd name="T45" fmla="*/ 91 h 287"/>
                <a:gd name="T46" fmla="*/ 133 w 210"/>
                <a:gd name="T47" fmla="*/ 113 h 287"/>
                <a:gd name="T48" fmla="*/ 181 w 210"/>
                <a:gd name="T49" fmla="*/ 138 h 287"/>
                <a:gd name="T50" fmla="*/ 203 w 210"/>
                <a:gd name="T51" fmla="*/ 164 h 287"/>
                <a:gd name="T52" fmla="*/ 210 w 210"/>
                <a:gd name="T53" fmla="*/ 20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87">
                  <a:moveTo>
                    <a:pt x="210" y="200"/>
                  </a:moveTo>
                  <a:cubicBezTo>
                    <a:pt x="210" y="228"/>
                    <a:pt x="200" y="250"/>
                    <a:pt x="180" y="265"/>
                  </a:cubicBezTo>
                  <a:cubicBezTo>
                    <a:pt x="161" y="280"/>
                    <a:pt x="131" y="287"/>
                    <a:pt x="92" y="287"/>
                  </a:cubicBezTo>
                  <a:cubicBezTo>
                    <a:pt x="72" y="287"/>
                    <a:pt x="54" y="286"/>
                    <a:pt x="40" y="283"/>
                  </a:cubicBezTo>
                  <a:cubicBezTo>
                    <a:pt x="26" y="280"/>
                    <a:pt x="13" y="276"/>
                    <a:pt x="0" y="271"/>
                  </a:cubicBezTo>
                  <a:lnTo>
                    <a:pt x="0" y="208"/>
                  </a:lnTo>
                  <a:cubicBezTo>
                    <a:pt x="14" y="215"/>
                    <a:pt x="30" y="221"/>
                    <a:pt x="48" y="225"/>
                  </a:cubicBezTo>
                  <a:cubicBezTo>
                    <a:pt x="65" y="230"/>
                    <a:pt x="81" y="232"/>
                    <a:pt x="94" y="232"/>
                  </a:cubicBezTo>
                  <a:cubicBezTo>
                    <a:pt x="122" y="232"/>
                    <a:pt x="135" y="224"/>
                    <a:pt x="135" y="208"/>
                  </a:cubicBezTo>
                  <a:cubicBezTo>
                    <a:pt x="135" y="202"/>
                    <a:pt x="134" y="197"/>
                    <a:pt x="130" y="193"/>
                  </a:cubicBezTo>
                  <a:cubicBezTo>
                    <a:pt x="126" y="190"/>
                    <a:pt x="120" y="186"/>
                    <a:pt x="111" y="181"/>
                  </a:cubicBezTo>
                  <a:cubicBezTo>
                    <a:pt x="102" y="176"/>
                    <a:pt x="90" y="171"/>
                    <a:pt x="75" y="164"/>
                  </a:cubicBezTo>
                  <a:cubicBezTo>
                    <a:pt x="54" y="155"/>
                    <a:pt x="38" y="147"/>
                    <a:pt x="28" y="139"/>
                  </a:cubicBezTo>
                  <a:cubicBezTo>
                    <a:pt x="18" y="132"/>
                    <a:pt x="11" y="123"/>
                    <a:pt x="7" y="113"/>
                  </a:cubicBezTo>
                  <a:cubicBezTo>
                    <a:pt x="2" y="103"/>
                    <a:pt x="0" y="91"/>
                    <a:pt x="0" y="77"/>
                  </a:cubicBezTo>
                  <a:cubicBezTo>
                    <a:pt x="0" y="52"/>
                    <a:pt x="9" y="33"/>
                    <a:pt x="28" y="20"/>
                  </a:cubicBezTo>
                  <a:cubicBezTo>
                    <a:pt x="47" y="6"/>
                    <a:pt x="75" y="0"/>
                    <a:pt x="110" y="0"/>
                  </a:cubicBezTo>
                  <a:cubicBezTo>
                    <a:pt x="143" y="0"/>
                    <a:pt x="176" y="7"/>
                    <a:pt x="207" y="21"/>
                  </a:cubicBezTo>
                  <a:lnTo>
                    <a:pt x="184" y="76"/>
                  </a:lnTo>
                  <a:cubicBezTo>
                    <a:pt x="170" y="70"/>
                    <a:pt x="157" y="65"/>
                    <a:pt x="145" y="61"/>
                  </a:cubicBezTo>
                  <a:cubicBezTo>
                    <a:pt x="133" y="58"/>
                    <a:pt x="121" y="56"/>
                    <a:pt x="108" y="56"/>
                  </a:cubicBezTo>
                  <a:cubicBezTo>
                    <a:pt x="86" y="56"/>
                    <a:pt x="75" y="62"/>
                    <a:pt x="75" y="74"/>
                  </a:cubicBezTo>
                  <a:cubicBezTo>
                    <a:pt x="75" y="81"/>
                    <a:pt x="78" y="86"/>
                    <a:pt x="86" y="91"/>
                  </a:cubicBezTo>
                  <a:cubicBezTo>
                    <a:pt x="93" y="96"/>
                    <a:pt x="109" y="104"/>
                    <a:pt x="133" y="113"/>
                  </a:cubicBezTo>
                  <a:cubicBezTo>
                    <a:pt x="155" y="122"/>
                    <a:pt x="170" y="130"/>
                    <a:pt x="181" y="138"/>
                  </a:cubicBezTo>
                  <a:cubicBezTo>
                    <a:pt x="191" y="146"/>
                    <a:pt x="198" y="154"/>
                    <a:pt x="203" y="164"/>
                  </a:cubicBezTo>
                  <a:cubicBezTo>
                    <a:pt x="208" y="174"/>
                    <a:pt x="210" y="186"/>
                    <a:pt x="210" y="20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9">
              <a:extLst>
                <a:ext uri="{FF2B5EF4-FFF2-40B4-BE49-F238E27FC236}">
                  <a16:creationId xmlns:a16="http://schemas.microsoft.com/office/drawing/2014/main" id="{BA2A001D-FCF6-4D16-BC27-8B6B92975CAE}"/>
                </a:ext>
              </a:extLst>
            </p:cNvPr>
            <p:cNvSpPr>
              <a:spLocks noEditPoints="1"/>
            </p:cNvSpPr>
            <p:nvPr userDrawn="1"/>
          </p:nvSpPr>
          <p:spPr bwMode="auto">
            <a:xfrm>
              <a:off x="5729288" y="4194175"/>
              <a:ext cx="28575" cy="139700"/>
            </a:xfrm>
            <a:custGeom>
              <a:avLst/>
              <a:gdLst>
                <a:gd name="T0" fmla="*/ 79 w 82"/>
                <a:gd name="T1" fmla="*/ 386 h 386"/>
                <a:gd name="T2" fmla="*/ 3 w 82"/>
                <a:gd name="T3" fmla="*/ 386 h 386"/>
                <a:gd name="T4" fmla="*/ 3 w 82"/>
                <a:gd name="T5" fmla="*/ 109 h 386"/>
                <a:gd name="T6" fmla="*/ 79 w 82"/>
                <a:gd name="T7" fmla="*/ 109 h 386"/>
                <a:gd name="T8" fmla="*/ 79 w 82"/>
                <a:gd name="T9" fmla="*/ 386 h 386"/>
                <a:gd name="T10" fmla="*/ 0 w 82"/>
                <a:gd name="T11" fmla="*/ 37 h 386"/>
                <a:gd name="T12" fmla="*/ 41 w 82"/>
                <a:gd name="T13" fmla="*/ 0 h 386"/>
                <a:gd name="T14" fmla="*/ 82 w 82"/>
                <a:gd name="T15" fmla="*/ 37 h 386"/>
                <a:gd name="T16" fmla="*/ 72 w 82"/>
                <a:gd name="T17" fmla="*/ 65 h 386"/>
                <a:gd name="T18" fmla="*/ 41 w 82"/>
                <a:gd name="T19" fmla="*/ 74 h 386"/>
                <a:gd name="T20" fmla="*/ 0 w 82"/>
                <a:gd name="T21" fmla="*/ 3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386">
                  <a:moveTo>
                    <a:pt x="79" y="386"/>
                  </a:moveTo>
                  <a:lnTo>
                    <a:pt x="3" y="386"/>
                  </a:lnTo>
                  <a:lnTo>
                    <a:pt x="3" y="109"/>
                  </a:lnTo>
                  <a:lnTo>
                    <a:pt x="79" y="109"/>
                  </a:lnTo>
                  <a:lnTo>
                    <a:pt x="79" y="386"/>
                  </a:lnTo>
                  <a:close/>
                  <a:moveTo>
                    <a:pt x="0" y="37"/>
                  </a:moveTo>
                  <a:cubicBezTo>
                    <a:pt x="0" y="12"/>
                    <a:pt x="14" y="0"/>
                    <a:pt x="41" y="0"/>
                  </a:cubicBezTo>
                  <a:cubicBezTo>
                    <a:pt x="69" y="0"/>
                    <a:pt x="82" y="12"/>
                    <a:pt x="82" y="37"/>
                  </a:cubicBezTo>
                  <a:cubicBezTo>
                    <a:pt x="82" y="49"/>
                    <a:pt x="79" y="58"/>
                    <a:pt x="72" y="65"/>
                  </a:cubicBezTo>
                  <a:cubicBezTo>
                    <a:pt x="65" y="71"/>
                    <a:pt x="55" y="74"/>
                    <a:pt x="41" y="74"/>
                  </a:cubicBezTo>
                  <a:cubicBezTo>
                    <a:pt x="14" y="74"/>
                    <a:pt x="0" y="62"/>
                    <a:pt x="0" y="37"/>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40">
              <a:extLst>
                <a:ext uri="{FF2B5EF4-FFF2-40B4-BE49-F238E27FC236}">
                  <a16:creationId xmlns:a16="http://schemas.microsoft.com/office/drawing/2014/main" id="{05E95F60-21E5-4DB4-A307-578DD0020C9C}"/>
                </a:ext>
              </a:extLst>
            </p:cNvPr>
            <p:cNvSpPr>
              <a:spLocks noEditPoints="1"/>
            </p:cNvSpPr>
            <p:nvPr userDrawn="1"/>
          </p:nvSpPr>
          <p:spPr bwMode="auto">
            <a:xfrm>
              <a:off x="5780088" y="4232275"/>
              <a:ext cx="96838" cy="103188"/>
            </a:xfrm>
            <a:custGeom>
              <a:avLst/>
              <a:gdLst>
                <a:gd name="T0" fmla="*/ 77 w 269"/>
                <a:gd name="T1" fmla="*/ 143 h 287"/>
                <a:gd name="T2" fmla="*/ 91 w 269"/>
                <a:gd name="T3" fmla="*/ 205 h 287"/>
                <a:gd name="T4" fmla="*/ 135 w 269"/>
                <a:gd name="T5" fmla="*/ 226 h 287"/>
                <a:gd name="T6" fmla="*/ 178 w 269"/>
                <a:gd name="T7" fmla="*/ 205 h 287"/>
                <a:gd name="T8" fmla="*/ 192 w 269"/>
                <a:gd name="T9" fmla="*/ 143 h 287"/>
                <a:gd name="T10" fmla="*/ 178 w 269"/>
                <a:gd name="T11" fmla="*/ 81 h 287"/>
                <a:gd name="T12" fmla="*/ 134 w 269"/>
                <a:gd name="T13" fmla="*/ 61 h 287"/>
                <a:gd name="T14" fmla="*/ 91 w 269"/>
                <a:gd name="T15" fmla="*/ 81 h 287"/>
                <a:gd name="T16" fmla="*/ 77 w 269"/>
                <a:gd name="T17" fmla="*/ 143 h 287"/>
                <a:gd name="T18" fmla="*/ 269 w 269"/>
                <a:gd name="T19" fmla="*/ 143 h 287"/>
                <a:gd name="T20" fmla="*/ 233 w 269"/>
                <a:gd name="T21" fmla="*/ 249 h 287"/>
                <a:gd name="T22" fmla="*/ 134 w 269"/>
                <a:gd name="T23" fmla="*/ 287 h 287"/>
                <a:gd name="T24" fmla="*/ 64 w 269"/>
                <a:gd name="T25" fmla="*/ 270 h 287"/>
                <a:gd name="T26" fmla="*/ 17 w 269"/>
                <a:gd name="T27" fmla="*/ 219 h 287"/>
                <a:gd name="T28" fmla="*/ 0 w 269"/>
                <a:gd name="T29" fmla="*/ 143 h 287"/>
                <a:gd name="T30" fmla="*/ 36 w 269"/>
                <a:gd name="T31" fmla="*/ 37 h 287"/>
                <a:gd name="T32" fmla="*/ 135 w 269"/>
                <a:gd name="T33" fmla="*/ 0 h 287"/>
                <a:gd name="T34" fmla="*/ 206 w 269"/>
                <a:gd name="T35" fmla="*/ 17 h 287"/>
                <a:gd name="T36" fmla="*/ 253 w 269"/>
                <a:gd name="T37" fmla="*/ 67 h 287"/>
                <a:gd name="T38" fmla="*/ 269 w 269"/>
                <a:gd name="T39" fmla="*/ 14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9" h="287">
                  <a:moveTo>
                    <a:pt x="77" y="143"/>
                  </a:moveTo>
                  <a:cubicBezTo>
                    <a:pt x="77" y="170"/>
                    <a:pt x="82" y="191"/>
                    <a:pt x="91" y="205"/>
                  </a:cubicBezTo>
                  <a:cubicBezTo>
                    <a:pt x="100" y="219"/>
                    <a:pt x="115" y="226"/>
                    <a:pt x="135" y="226"/>
                  </a:cubicBezTo>
                  <a:cubicBezTo>
                    <a:pt x="155" y="226"/>
                    <a:pt x="170" y="219"/>
                    <a:pt x="178" y="205"/>
                  </a:cubicBezTo>
                  <a:cubicBezTo>
                    <a:pt x="187" y="191"/>
                    <a:pt x="192" y="171"/>
                    <a:pt x="192" y="143"/>
                  </a:cubicBezTo>
                  <a:cubicBezTo>
                    <a:pt x="192" y="116"/>
                    <a:pt x="187" y="95"/>
                    <a:pt x="178" y="81"/>
                  </a:cubicBezTo>
                  <a:cubicBezTo>
                    <a:pt x="169" y="67"/>
                    <a:pt x="155" y="61"/>
                    <a:pt x="134" y="61"/>
                  </a:cubicBezTo>
                  <a:cubicBezTo>
                    <a:pt x="114" y="61"/>
                    <a:pt x="100" y="67"/>
                    <a:pt x="91" y="81"/>
                  </a:cubicBezTo>
                  <a:cubicBezTo>
                    <a:pt x="82" y="95"/>
                    <a:pt x="77" y="115"/>
                    <a:pt x="77" y="143"/>
                  </a:cubicBezTo>
                  <a:close/>
                  <a:moveTo>
                    <a:pt x="269" y="143"/>
                  </a:moveTo>
                  <a:cubicBezTo>
                    <a:pt x="269" y="188"/>
                    <a:pt x="257" y="223"/>
                    <a:pt x="233" y="249"/>
                  </a:cubicBezTo>
                  <a:cubicBezTo>
                    <a:pt x="210" y="274"/>
                    <a:pt x="176" y="287"/>
                    <a:pt x="134" y="287"/>
                  </a:cubicBezTo>
                  <a:cubicBezTo>
                    <a:pt x="107" y="287"/>
                    <a:pt x="84" y="281"/>
                    <a:pt x="64" y="270"/>
                  </a:cubicBezTo>
                  <a:cubicBezTo>
                    <a:pt x="43" y="258"/>
                    <a:pt x="28" y="241"/>
                    <a:pt x="17" y="219"/>
                  </a:cubicBezTo>
                  <a:cubicBezTo>
                    <a:pt x="6" y="198"/>
                    <a:pt x="0" y="172"/>
                    <a:pt x="0" y="143"/>
                  </a:cubicBezTo>
                  <a:cubicBezTo>
                    <a:pt x="0" y="98"/>
                    <a:pt x="12" y="62"/>
                    <a:pt x="36" y="37"/>
                  </a:cubicBezTo>
                  <a:cubicBezTo>
                    <a:pt x="59" y="12"/>
                    <a:pt x="93" y="0"/>
                    <a:pt x="135" y="0"/>
                  </a:cubicBezTo>
                  <a:cubicBezTo>
                    <a:pt x="162" y="0"/>
                    <a:pt x="186" y="5"/>
                    <a:pt x="206" y="17"/>
                  </a:cubicBezTo>
                  <a:cubicBezTo>
                    <a:pt x="226" y="29"/>
                    <a:pt x="242" y="45"/>
                    <a:pt x="253" y="67"/>
                  </a:cubicBezTo>
                  <a:cubicBezTo>
                    <a:pt x="264" y="88"/>
                    <a:pt x="269" y="114"/>
                    <a:pt x="269" y="143"/>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41">
              <a:extLst>
                <a:ext uri="{FF2B5EF4-FFF2-40B4-BE49-F238E27FC236}">
                  <a16:creationId xmlns:a16="http://schemas.microsoft.com/office/drawing/2014/main" id="{D9A15239-B765-4DA7-9ACC-E87D07D8C37A}"/>
                </a:ext>
              </a:extLst>
            </p:cNvPr>
            <p:cNvSpPr>
              <a:spLocks/>
            </p:cNvSpPr>
            <p:nvPr userDrawn="1"/>
          </p:nvSpPr>
          <p:spPr bwMode="auto">
            <a:xfrm>
              <a:off x="5899150" y="4232275"/>
              <a:ext cx="93663" cy="101600"/>
            </a:xfrm>
            <a:custGeom>
              <a:avLst/>
              <a:gdLst>
                <a:gd name="T0" fmla="*/ 256 w 256"/>
                <a:gd name="T1" fmla="*/ 282 h 282"/>
                <a:gd name="T2" fmla="*/ 180 w 256"/>
                <a:gd name="T3" fmla="*/ 282 h 282"/>
                <a:gd name="T4" fmla="*/ 180 w 256"/>
                <a:gd name="T5" fmla="*/ 120 h 282"/>
                <a:gd name="T6" fmla="*/ 169 w 256"/>
                <a:gd name="T7" fmla="*/ 75 h 282"/>
                <a:gd name="T8" fmla="*/ 135 w 256"/>
                <a:gd name="T9" fmla="*/ 60 h 282"/>
                <a:gd name="T10" fmla="*/ 89 w 256"/>
                <a:gd name="T11" fmla="*/ 81 h 282"/>
                <a:gd name="T12" fmla="*/ 75 w 256"/>
                <a:gd name="T13" fmla="*/ 152 h 282"/>
                <a:gd name="T14" fmla="*/ 75 w 256"/>
                <a:gd name="T15" fmla="*/ 282 h 282"/>
                <a:gd name="T16" fmla="*/ 0 w 256"/>
                <a:gd name="T17" fmla="*/ 282 h 282"/>
                <a:gd name="T18" fmla="*/ 0 w 256"/>
                <a:gd name="T19" fmla="*/ 5 h 282"/>
                <a:gd name="T20" fmla="*/ 57 w 256"/>
                <a:gd name="T21" fmla="*/ 5 h 282"/>
                <a:gd name="T22" fmla="*/ 68 w 256"/>
                <a:gd name="T23" fmla="*/ 40 h 282"/>
                <a:gd name="T24" fmla="*/ 72 w 256"/>
                <a:gd name="T25" fmla="*/ 40 h 282"/>
                <a:gd name="T26" fmla="*/ 107 w 256"/>
                <a:gd name="T27" fmla="*/ 10 h 282"/>
                <a:gd name="T28" fmla="*/ 157 w 256"/>
                <a:gd name="T29" fmla="*/ 0 h 282"/>
                <a:gd name="T30" fmla="*/ 231 w 256"/>
                <a:gd name="T31" fmla="*/ 26 h 282"/>
                <a:gd name="T32" fmla="*/ 256 w 256"/>
                <a:gd name="T33" fmla="*/ 101 h 282"/>
                <a:gd name="T34" fmla="*/ 256 w 256"/>
                <a:gd name="T35"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82">
                  <a:moveTo>
                    <a:pt x="256" y="282"/>
                  </a:moveTo>
                  <a:lnTo>
                    <a:pt x="180" y="282"/>
                  </a:lnTo>
                  <a:lnTo>
                    <a:pt x="180" y="120"/>
                  </a:lnTo>
                  <a:cubicBezTo>
                    <a:pt x="180" y="100"/>
                    <a:pt x="176" y="85"/>
                    <a:pt x="169" y="75"/>
                  </a:cubicBezTo>
                  <a:cubicBezTo>
                    <a:pt x="162" y="65"/>
                    <a:pt x="151" y="60"/>
                    <a:pt x="135" y="60"/>
                  </a:cubicBezTo>
                  <a:cubicBezTo>
                    <a:pt x="114" y="60"/>
                    <a:pt x="99" y="67"/>
                    <a:pt x="89" y="81"/>
                  </a:cubicBezTo>
                  <a:cubicBezTo>
                    <a:pt x="80" y="95"/>
                    <a:pt x="75" y="119"/>
                    <a:pt x="75" y="152"/>
                  </a:cubicBezTo>
                  <a:lnTo>
                    <a:pt x="75" y="282"/>
                  </a:lnTo>
                  <a:lnTo>
                    <a:pt x="0" y="282"/>
                  </a:lnTo>
                  <a:lnTo>
                    <a:pt x="0" y="5"/>
                  </a:lnTo>
                  <a:lnTo>
                    <a:pt x="57" y="5"/>
                  </a:lnTo>
                  <a:lnTo>
                    <a:pt x="68" y="40"/>
                  </a:lnTo>
                  <a:lnTo>
                    <a:pt x="72" y="40"/>
                  </a:lnTo>
                  <a:cubicBezTo>
                    <a:pt x="80" y="27"/>
                    <a:pt x="92" y="17"/>
                    <a:pt x="107" y="10"/>
                  </a:cubicBezTo>
                  <a:cubicBezTo>
                    <a:pt x="122" y="3"/>
                    <a:pt x="138" y="0"/>
                    <a:pt x="157" y="0"/>
                  </a:cubicBezTo>
                  <a:cubicBezTo>
                    <a:pt x="189" y="0"/>
                    <a:pt x="214" y="8"/>
                    <a:pt x="231" y="26"/>
                  </a:cubicBezTo>
                  <a:cubicBezTo>
                    <a:pt x="247" y="43"/>
                    <a:pt x="256" y="68"/>
                    <a:pt x="256" y="101"/>
                  </a:cubicBezTo>
                  <a:lnTo>
                    <a:pt x="256" y="282"/>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42">
              <a:extLst>
                <a:ext uri="{FF2B5EF4-FFF2-40B4-BE49-F238E27FC236}">
                  <a16:creationId xmlns:a16="http://schemas.microsoft.com/office/drawing/2014/main" id="{F607C2EC-3598-4BA7-872F-6642A5AC50ED}"/>
                </a:ext>
              </a:extLst>
            </p:cNvPr>
            <p:cNvSpPr>
              <a:spLocks noChangeArrowheads="1"/>
            </p:cNvSpPr>
            <p:nvPr userDrawn="1"/>
          </p:nvSpPr>
          <p:spPr bwMode="auto">
            <a:xfrm>
              <a:off x="6061075" y="4268788"/>
              <a:ext cx="76200" cy="20638"/>
            </a:xfrm>
            <a:prstGeom prst="rect">
              <a:avLst/>
            </a:prstGeom>
            <a:solidFill>
              <a:srgbClr val="7C84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43">
              <a:extLst>
                <a:ext uri="{FF2B5EF4-FFF2-40B4-BE49-F238E27FC236}">
                  <a16:creationId xmlns:a16="http://schemas.microsoft.com/office/drawing/2014/main" id="{F5D42B9B-849B-44CB-B927-70CBEC29EB96}"/>
                </a:ext>
              </a:extLst>
            </p:cNvPr>
            <p:cNvSpPr>
              <a:spLocks/>
            </p:cNvSpPr>
            <p:nvPr userDrawn="1"/>
          </p:nvSpPr>
          <p:spPr bwMode="auto">
            <a:xfrm>
              <a:off x="6192838" y="4202113"/>
              <a:ext cx="114300" cy="131763"/>
            </a:xfrm>
            <a:custGeom>
              <a:avLst/>
              <a:gdLst>
                <a:gd name="T0" fmla="*/ 158 w 317"/>
                <a:gd name="T1" fmla="*/ 150 h 363"/>
                <a:gd name="T2" fmla="*/ 234 w 317"/>
                <a:gd name="T3" fmla="*/ 0 h 363"/>
                <a:gd name="T4" fmla="*/ 317 w 317"/>
                <a:gd name="T5" fmla="*/ 0 h 363"/>
                <a:gd name="T6" fmla="*/ 196 w 317"/>
                <a:gd name="T7" fmla="*/ 222 h 363"/>
                <a:gd name="T8" fmla="*/ 196 w 317"/>
                <a:gd name="T9" fmla="*/ 363 h 363"/>
                <a:gd name="T10" fmla="*/ 120 w 317"/>
                <a:gd name="T11" fmla="*/ 363 h 363"/>
                <a:gd name="T12" fmla="*/ 120 w 317"/>
                <a:gd name="T13" fmla="*/ 224 h 363"/>
                <a:gd name="T14" fmla="*/ 0 w 317"/>
                <a:gd name="T15" fmla="*/ 0 h 363"/>
                <a:gd name="T16" fmla="*/ 83 w 317"/>
                <a:gd name="T17" fmla="*/ 0 h 363"/>
                <a:gd name="T18" fmla="*/ 158 w 317"/>
                <a:gd name="T19" fmla="*/ 15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63">
                  <a:moveTo>
                    <a:pt x="158" y="150"/>
                  </a:moveTo>
                  <a:lnTo>
                    <a:pt x="234" y="0"/>
                  </a:lnTo>
                  <a:lnTo>
                    <a:pt x="317" y="0"/>
                  </a:lnTo>
                  <a:lnTo>
                    <a:pt x="196" y="222"/>
                  </a:lnTo>
                  <a:lnTo>
                    <a:pt x="196" y="363"/>
                  </a:lnTo>
                  <a:lnTo>
                    <a:pt x="120" y="363"/>
                  </a:lnTo>
                  <a:lnTo>
                    <a:pt x="120" y="224"/>
                  </a:lnTo>
                  <a:lnTo>
                    <a:pt x="0" y="0"/>
                  </a:lnTo>
                  <a:lnTo>
                    <a:pt x="83" y="0"/>
                  </a:lnTo>
                  <a:lnTo>
                    <a:pt x="158" y="150"/>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4">
              <a:extLst>
                <a:ext uri="{FF2B5EF4-FFF2-40B4-BE49-F238E27FC236}">
                  <a16:creationId xmlns:a16="http://schemas.microsoft.com/office/drawing/2014/main" id="{F9CBFD18-FE94-41A4-B271-C3B09649FA2D}"/>
                </a:ext>
              </a:extLst>
            </p:cNvPr>
            <p:cNvSpPr>
              <a:spLocks noEditPoints="1"/>
            </p:cNvSpPr>
            <p:nvPr userDrawn="1"/>
          </p:nvSpPr>
          <p:spPr bwMode="auto">
            <a:xfrm>
              <a:off x="6311900" y="4232275"/>
              <a:ext cx="96838" cy="103188"/>
            </a:xfrm>
            <a:custGeom>
              <a:avLst/>
              <a:gdLst>
                <a:gd name="T0" fmla="*/ 77 w 269"/>
                <a:gd name="T1" fmla="*/ 143 h 287"/>
                <a:gd name="T2" fmla="*/ 91 w 269"/>
                <a:gd name="T3" fmla="*/ 205 h 287"/>
                <a:gd name="T4" fmla="*/ 135 w 269"/>
                <a:gd name="T5" fmla="*/ 226 h 287"/>
                <a:gd name="T6" fmla="*/ 178 w 269"/>
                <a:gd name="T7" fmla="*/ 205 h 287"/>
                <a:gd name="T8" fmla="*/ 192 w 269"/>
                <a:gd name="T9" fmla="*/ 143 h 287"/>
                <a:gd name="T10" fmla="*/ 178 w 269"/>
                <a:gd name="T11" fmla="*/ 81 h 287"/>
                <a:gd name="T12" fmla="*/ 134 w 269"/>
                <a:gd name="T13" fmla="*/ 61 h 287"/>
                <a:gd name="T14" fmla="*/ 91 w 269"/>
                <a:gd name="T15" fmla="*/ 81 h 287"/>
                <a:gd name="T16" fmla="*/ 77 w 269"/>
                <a:gd name="T17" fmla="*/ 143 h 287"/>
                <a:gd name="T18" fmla="*/ 269 w 269"/>
                <a:gd name="T19" fmla="*/ 143 h 287"/>
                <a:gd name="T20" fmla="*/ 233 w 269"/>
                <a:gd name="T21" fmla="*/ 249 h 287"/>
                <a:gd name="T22" fmla="*/ 134 w 269"/>
                <a:gd name="T23" fmla="*/ 287 h 287"/>
                <a:gd name="T24" fmla="*/ 63 w 269"/>
                <a:gd name="T25" fmla="*/ 270 h 287"/>
                <a:gd name="T26" fmla="*/ 17 w 269"/>
                <a:gd name="T27" fmla="*/ 219 h 287"/>
                <a:gd name="T28" fmla="*/ 0 w 269"/>
                <a:gd name="T29" fmla="*/ 143 h 287"/>
                <a:gd name="T30" fmla="*/ 36 w 269"/>
                <a:gd name="T31" fmla="*/ 37 h 287"/>
                <a:gd name="T32" fmla="*/ 135 w 269"/>
                <a:gd name="T33" fmla="*/ 0 h 287"/>
                <a:gd name="T34" fmla="*/ 206 w 269"/>
                <a:gd name="T35" fmla="*/ 17 h 287"/>
                <a:gd name="T36" fmla="*/ 253 w 269"/>
                <a:gd name="T37" fmla="*/ 67 h 287"/>
                <a:gd name="T38" fmla="*/ 269 w 269"/>
                <a:gd name="T39" fmla="*/ 14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9" h="287">
                  <a:moveTo>
                    <a:pt x="77" y="143"/>
                  </a:moveTo>
                  <a:cubicBezTo>
                    <a:pt x="77" y="170"/>
                    <a:pt x="82" y="191"/>
                    <a:pt x="91" y="205"/>
                  </a:cubicBezTo>
                  <a:cubicBezTo>
                    <a:pt x="100" y="219"/>
                    <a:pt x="115" y="226"/>
                    <a:pt x="135" y="226"/>
                  </a:cubicBezTo>
                  <a:cubicBezTo>
                    <a:pt x="155" y="226"/>
                    <a:pt x="170" y="219"/>
                    <a:pt x="178" y="205"/>
                  </a:cubicBezTo>
                  <a:cubicBezTo>
                    <a:pt x="187" y="191"/>
                    <a:pt x="192" y="171"/>
                    <a:pt x="192" y="143"/>
                  </a:cubicBezTo>
                  <a:cubicBezTo>
                    <a:pt x="192" y="116"/>
                    <a:pt x="187" y="95"/>
                    <a:pt x="178" y="81"/>
                  </a:cubicBezTo>
                  <a:cubicBezTo>
                    <a:pt x="169" y="67"/>
                    <a:pt x="155" y="61"/>
                    <a:pt x="134" y="61"/>
                  </a:cubicBezTo>
                  <a:cubicBezTo>
                    <a:pt x="114" y="61"/>
                    <a:pt x="100" y="67"/>
                    <a:pt x="91" y="81"/>
                  </a:cubicBezTo>
                  <a:cubicBezTo>
                    <a:pt x="82" y="95"/>
                    <a:pt x="77" y="115"/>
                    <a:pt x="77" y="143"/>
                  </a:cubicBezTo>
                  <a:close/>
                  <a:moveTo>
                    <a:pt x="269" y="143"/>
                  </a:moveTo>
                  <a:cubicBezTo>
                    <a:pt x="269" y="188"/>
                    <a:pt x="257" y="223"/>
                    <a:pt x="233" y="249"/>
                  </a:cubicBezTo>
                  <a:cubicBezTo>
                    <a:pt x="210" y="274"/>
                    <a:pt x="176" y="287"/>
                    <a:pt x="134" y="287"/>
                  </a:cubicBezTo>
                  <a:cubicBezTo>
                    <a:pt x="107" y="287"/>
                    <a:pt x="84" y="281"/>
                    <a:pt x="63" y="270"/>
                  </a:cubicBezTo>
                  <a:cubicBezTo>
                    <a:pt x="43" y="258"/>
                    <a:pt x="27" y="241"/>
                    <a:pt x="17" y="219"/>
                  </a:cubicBezTo>
                  <a:cubicBezTo>
                    <a:pt x="6" y="198"/>
                    <a:pt x="0" y="172"/>
                    <a:pt x="0" y="143"/>
                  </a:cubicBezTo>
                  <a:cubicBezTo>
                    <a:pt x="0" y="98"/>
                    <a:pt x="12" y="62"/>
                    <a:pt x="36" y="37"/>
                  </a:cubicBezTo>
                  <a:cubicBezTo>
                    <a:pt x="59" y="12"/>
                    <a:pt x="93" y="0"/>
                    <a:pt x="135" y="0"/>
                  </a:cubicBezTo>
                  <a:cubicBezTo>
                    <a:pt x="162" y="0"/>
                    <a:pt x="185" y="5"/>
                    <a:pt x="206" y="17"/>
                  </a:cubicBezTo>
                  <a:cubicBezTo>
                    <a:pt x="226" y="29"/>
                    <a:pt x="242" y="45"/>
                    <a:pt x="253" y="67"/>
                  </a:cubicBezTo>
                  <a:cubicBezTo>
                    <a:pt x="264" y="88"/>
                    <a:pt x="269" y="114"/>
                    <a:pt x="269" y="143"/>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45">
              <a:extLst>
                <a:ext uri="{FF2B5EF4-FFF2-40B4-BE49-F238E27FC236}">
                  <a16:creationId xmlns:a16="http://schemas.microsoft.com/office/drawing/2014/main" id="{30260793-2BC3-4F8D-AA69-9A84DEEE6335}"/>
                </a:ext>
              </a:extLst>
            </p:cNvPr>
            <p:cNvSpPr>
              <a:spLocks/>
            </p:cNvSpPr>
            <p:nvPr userDrawn="1"/>
          </p:nvSpPr>
          <p:spPr bwMode="auto">
            <a:xfrm>
              <a:off x="6430963" y="4233863"/>
              <a:ext cx="92075" cy="101600"/>
            </a:xfrm>
            <a:custGeom>
              <a:avLst/>
              <a:gdLst>
                <a:gd name="T0" fmla="*/ 198 w 256"/>
                <a:gd name="T1" fmla="*/ 277 h 282"/>
                <a:gd name="T2" fmla="*/ 188 w 256"/>
                <a:gd name="T3" fmla="*/ 242 h 282"/>
                <a:gd name="T4" fmla="*/ 184 w 256"/>
                <a:gd name="T5" fmla="*/ 242 h 282"/>
                <a:gd name="T6" fmla="*/ 149 w 256"/>
                <a:gd name="T7" fmla="*/ 272 h 282"/>
                <a:gd name="T8" fmla="*/ 99 w 256"/>
                <a:gd name="T9" fmla="*/ 282 h 282"/>
                <a:gd name="T10" fmla="*/ 25 w 256"/>
                <a:gd name="T11" fmla="*/ 256 h 282"/>
                <a:gd name="T12" fmla="*/ 0 w 256"/>
                <a:gd name="T13" fmla="*/ 181 h 282"/>
                <a:gd name="T14" fmla="*/ 0 w 256"/>
                <a:gd name="T15" fmla="*/ 0 h 282"/>
                <a:gd name="T16" fmla="*/ 76 w 256"/>
                <a:gd name="T17" fmla="*/ 0 h 282"/>
                <a:gd name="T18" fmla="*/ 76 w 256"/>
                <a:gd name="T19" fmla="*/ 162 h 282"/>
                <a:gd name="T20" fmla="*/ 86 w 256"/>
                <a:gd name="T21" fmla="*/ 207 h 282"/>
                <a:gd name="T22" fmla="*/ 120 w 256"/>
                <a:gd name="T23" fmla="*/ 222 h 282"/>
                <a:gd name="T24" fmla="*/ 166 w 256"/>
                <a:gd name="T25" fmla="*/ 201 h 282"/>
                <a:gd name="T26" fmla="*/ 180 w 256"/>
                <a:gd name="T27" fmla="*/ 130 h 282"/>
                <a:gd name="T28" fmla="*/ 180 w 256"/>
                <a:gd name="T29" fmla="*/ 0 h 282"/>
                <a:gd name="T30" fmla="*/ 256 w 256"/>
                <a:gd name="T31" fmla="*/ 0 h 282"/>
                <a:gd name="T32" fmla="*/ 256 w 256"/>
                <a:gd name="T33" fmla="*/ 277 h 282"/>
                <a:gd name="T34" fmla="*/ 198 w 256"/>
                <a:gd name="T35" fmla="*/ 27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82">
                  <a:moveTo>
                    <a:pt x="198" y="277"/>
                  </a:moveTo>
                  <a:lnTo>
                    <a:pt x="188" y="242"/>
                  </a:lnTo>
                  <a:lnTo>
                    <a:pt x="184" y="242"/>
                  </a:lnTo>
                  <a:cubicBezTo>
                    <a:pt x="176" y="255"/>
                    <a:pt x="164" y="265"/>
                    <a:pt x="149" y="272"/>
                  </a:cubicBezTo>
                  <a:cubicBezTo>
                    <a:pt x="135" y="279"/>
                    <a:pt x="118" y="282"/>
                    <a:pt x="99" y="282"/>
                  </a:cubicBezTo>
                  <a:cubicBezTo>
                    <a:pt x="66" y="282"/>
                    <a:pt x="41" y="273"/>
                    <a:pt x="25" y="256"/>
                  </a:cubicBezTo>
                  <a:cubicBezTo>
                    <a:pt x="8" y="238"/>
                    <a:pt x="0" y="213"/>
                    <a:pt x="0" y="181"/>
                  </a:cubicBezTo>
                  <a:lnTo>
                    <a:pt x="0" y="0"/>
                  </a:lnTo>
                  <a:lnTo>
                    <a:pt x="76" y="0"/>
                  </a:lnTo>
                  <a:lnTo>
                    <a:pt x="76" y="162"/>
                  </a:lnTo>
                  <a:cubicBezTo>
                    <a:pt x="76" y="182"/>
                    <a:pt x="79" y="197"/>
                    <a:pt x="86" y="207"/>
                  </a:cubicBezTo>
                  <a:cubicBezTo>
                    <a:pt x="94" y="217"/>
                    <a:pt x="105" y="222"/>
                    <a:pt x="120" y="222"/>
                  </a:cubicBezTo>
                  <a:cubicBezTo>
                    <a:pt x="142" y="222"/>
                    <a:pt x="157" y="215"/>
                    <a:pt x="166" y="201"/>
                  </a:cubicBezTo>
                  <a:cubicBezTo>
                    <a:pt x="176" y="186"/>
                    <a:pt x="180" y="163"/>
                    <a:pt x="180" y="130"/>
                  </a:cubicBezTo>
                  <a:lnTo>
                    <a:pt x="180" y="0"/>
                  </a:lnTo>
                  <a:lnTo>
                    <a:pt x="256" y="0"/>
                  </a:lnTo>
                  <a:lnTo>
                    <a:pt x="256" y="277"/>
                  </a:lnTo>
                  <a:lnTo>
                    <a:pt x="198" y="277"/>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46">
              <a:extLst>
                <a:ext uri="{FF2B5EF4-FFF2-40B4-BE49-F238E27FC236}">
                  <a16:creationId xmlns:a16="http://schemas.microsoft.com/office/drawing/2014/main" id="{4D108B44-9EB4-426F-B791-31E80CB9891E}"/>
                </a:ext>
              </a:extLst>
            </p:cNvPr>
            <p:cNvSpPr>
              <a:spLocks/>
            </p:cNvSpPr>
            <p:nvPr userDrawn="1"/>
          </p:nvSpPr>
          <p:spPr bwMode="auto">
            <a:xfrm>
              <a:off x="6551613" y="4232275"/>
              <a:ext cx="66675" cy="101600"/>
            </a:xfrm>
            <a:custGeom>
              <a:avLst/>
              <a:gdLst>
                <a:gd name="T0" fmla="*/ 155 w 181"/>
                <a:gd name="T1" fmla="*/ 0 h 282"/>
                <a:gd name="T2" fmla="*/ 181 w 181"/>
                <a:gd name="T3" fmla="*/ 2 h 282"/>
                <a:gd name="T4" fmla="*/ 175 w 181"/>
                <a:gd name="T5" fmla="*/ 73 h 282"/>
                <a:gd name="T6" fmla="*/ 153 w 181"/>
                <a:gd name="T7" fmla="*/ 70 h 282"/>
                <a:gd name="T8" fmla="*/ 96 w 181"/>
                <a:gd name="T9" fmla="*/ 89 h 282"/>
                <a:gd name="T10" fmla="*/ 76 w 181"/>
                <a:gd name="T11" fmla="*/ 141 h 282"/>
                <a:gd name="T12" fmla="*/ 76 w 181"/>
                <a:gd name="T13" fmla="*/ 282 h 282"/>
                <a:gd name="T14" fmla="*/ 0 w 181"/>
                <a:gd name="T15" fmla="*/ 282 h 282"/>
                <a:gd name="T16" fmla="*/ 0 w 181"/>
                <a:gd name="T17" fmla="*/ 5 h 282"/>
                <a:gd name="T18" fmla="*/ 58 w 181"/>
                <a:gd name="T19" fmla="*/ 5 h 282"/>
                <a:gd name="T20" fmla="*/ 69 w 181"/>
                <a:gd name="T21" fmla="*/ 51 h 282"/>
                <a:gd name="T22" fmla="*/ 73 w 181"/>
                <a:gd name="T23" fmla="*/ 51 h 282"/>
                <a:gd name="T24" fmla="*/ 107 w 181"/>
                <a:gd name="T25" fmla="*/ 14 h 282"/>
                <a:gd name="T26" fmla="*/ 155 w 181"/>
                <a:gd name="T2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 h="282">
                  <a:moveTo>
                    <a:pt x="155" y="0"/>
                  </a:moveTo>
                  <a:cubicBezTo>
                    <a:pt x="165" y="0"/>
                    <a:pt x="174" y="0"/>
                    <a:pt x="181" y="2"/>
                  </a:cubicBezTo>
                  <a:lnTo>
                    <a:pt x="175" y="73"/>
                  </a:lnTo>
                  <a:cubicBezTo>
                    <a:pt x="169" y="71"/>
                    <a:pt x="161" y="70"/>
                    <a:pt x="153" y="70"/>
                  </a:cubicBezTo>
                  <a:cubicBezTo>
                    <a:pt x="129" y="70"/>
                    <a:pt x="110" y="76"/>
                    <a:pt x="96" y="89"/>
                  </a:cubicBezTo>
                  <a:cubicBezTo>
                    <a:pt x="83" y="101"/>
                    <a:pt x="76" y="119"/>
                    <a:pt x="76" y="141"/>
                  </a:cubicBezTo>
                  <a:lnTo>
                    <a:pt x="76" y="282"/>
                  </a:lnTo>
                  <a:lnTo>
                    <a:pt x="0" y="282"/>
                  </a:lnTo>
                  <a:lnTo>
                    <a:pt x="0" y="5"/>
                  </a:lnTo>
                  <a:lnTo>
                    <a:pt x="58" y="5"/>
                  </a:lnTo>
                  <a:lnTo>
                    <a:pt x="69" y="51"/>
                  </a:lnTo>
                  <a:lnTo>
                    <a:pt x="73" y="51"/>
                  </a:lnTo>
                  <a:cubicBezTo>
                    <a:pt x="81" y="36"/>
                    <a:pt x="93" y="23"/>
                    <a:pt x="107" y="14"/>
                  </a:cubicBezTo>
                  <a:cubicBezTo>
                    <a:pt x="122" y="4"/>
                    <a:pt x="138" y="0"/>
                    <a:pt x="155" y="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47">
              <a:extLst>
                <a:ext uri="{FF2B5EF4-FFF2-40B4-BE49-F238E27FC236}">
                  <a16:creationId xmlns:a16="http://schemas.microsoft.com/office/drawing/2014/main" id="{B48CFB2D-1DBA-4B68-96DB-79DDDA7F3365}"/>
                </a:ext>
              </a:extLst>
            </p:cNvPr>
            <p:cNvSpPr>
              <a:spLocks/>
            </p:cNvSpPr>
            <p:nvPr userDrawn="1"/>
          </p:nvSpPr>
          <p:spPr bwMode="auto">
            <a:xfrm>
              <a:off x="6684963" y="4202113"/>
              <a:ext cx="107950" cy="131763"/>
            </a:xfrm>
            <a:custGeom>
              <a:avLst/>
              <a:gdLst>
                <a:gd name="T0" fmla="*/ 297 w 297"/>
                <a:gd name="T1" fmla="*/ 363 h 363"/>
                <a:gd name="T2" fmla="*/ 221 w 297"/>
                <a:gd name="T3" fmla="*/ 363 h 363"/>
                <a:gd name="T4" fmla="*/ 221 w 297"/>
                <a:gd name="T5" fmla="*/ 207 h 363"/>
                <a:gd name="T6" fmla="*/ 77 w 297"/>
                <a:gd name="T7" fmla="*/ 207 h 363"/>
                <a:gd name="T8" fmla="*/ 77 w 297"/>
                <a:gd name="T9" fmla="*/ 363 h 363"/>
                <a:gd name="T10" fmla="*/ 0 w 297"/>
                <a:gd name="T11" fmla="*/ 363 h 363"/>
                <a:gd name="T12" fmla="*/ 0 w 297"/>
                <a:gd name="T13" fmla="*/ 0 h 363"/>
                <a:gd name="T14" fmla="*/ 77 w 297"/>
                <a:gd name="T15" fmla="*/ 0 h 363"/>
                <a:gd name="T16" fmla="*/ 77 w 297"/>
                <a:gd name="T17" fmla="*/ 143 h 363"/>
                <a:gd name="T18" fmla="*/ 221 w 297"/>
                <a:gd name="T19" fmla="*/ 143 h 363"/>
                <a:gd name="T20" fmla="*/ 221 w 297"/>
                <a:gd name="T21" fmla="*/ 0 h 363"/>
                <a:gd name="T22" fmla="*/ 297 w 297"/>
                <a:gd name="T23" fmla="*/ 0 h 363"/>
                <a:gd name="T24" fmla="*/ 297 w 297"/>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63">
                  <a:moveTo>
                    <a:pt x="297" y="363"/>
                  </a:moveTo>
                  <a:lnTo>
                    <a:pt x="221" y="363"/>
                  </a:lnTo>
                  <a:lnTo>
                    <a:pt x="221" y="207"/>
                  </a:lnTo>
                  <a:lnTo>
                    <a:pt x="77" y="207"/>
                  </a:lnTo>
                  <a:lnTo>
                    <a:pt x="77" y="363"/>
                  </a:lnTo>
                  <a:lnTo>
                    <a:pt x="0" y="363"/>
                  </a:lnTo>
                  <a:lnTo>
                    <a:pt x="0" y="0"/>
                  </a:lnTo>
                  <a:lnTo>
                    <a:pt x="77" y="0"/>
                  </a:lnTo>
                  <a:lnTo>
                    <a:pt x="77" y="143"/>
                  </a:lnTo>
                  <a:lnTo>
                    <a:pt x="221" y="143"/>
                  </a:lnTo>
                  <a:lnTo>
                    <a:pt x="221" y="0"/>
                  </a:lnTo>
                  <a:lnTo>
                    <a:pt x="297" y="0"/>
                  </a:lnTo>
                  <a:lnTo>
                    <a:pt x="297" y="363"/>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48">
              <a:extLst>
                <a:ext uri="{FF2B5EF4-FFF2-40B4-BE49-F238E27FC236}">
                  <a16:creationId xmlns:a16="http://schemas.microsoft.com/office/drawing/2014/main" id="{52384EF1-182A-48E5-B567-81BBB4D54490}"/>
                </a:ext>
              </a:extLst>
            </p:cNvPr>
            <p:cNvSpPr>
              <a:spLocks noEditPoints="1"/>
            </p:cNvSpPr>
            <p:nvPr userDrawn="1"/>
          </p:nvSpPr>
          <p:spPr bwMode="auto">
            <a:xfrm>
              <a:off x="6818313" y="4232275"/>
              <a:ext cx="92075" cy="103188"/>
            </a:xfrm>
            <a:custGeom>
              <a:avLst/>
              <a:gdLst>
                <a:gd name="T0" fmla="*/ 132 w 255"/>
                <a:gd name="T1" fmla="*/ 53 h 287"/>
                <a:gd name="T2" fmla="*/ 94 w 255"/>
                <a:gd name="T3" fmla="*/ 69 h 287"/>
                <a:gd name="T4" fmla="*/ 78 w 255"/>
                <a:gd name="T5" fmla="*/ 112 h 287"/>
                <a:gd name="T6" fmla="*/ 184 w 255"/>
                <a:gd name="T7" fmla="*/ 112 h 287"/>
                <a:gd name="T8" fmla="*/ 170 w 255"/>
                <a:gd name="T9" fmla="*/ 69 h 287"/>
                <a:gd name="T10" fmla="*/ 132 w 255"/>
                <a:gd name="T11" fmla="*/ 53 h 287"/>
                <a:gd name="T12" fmla="*/ 142 w 255"/>
                <a:gd name="T13" fmla="*/ 287 h 287"/>
                <a:gd name="T14" fmla="*/ 38 w 255"/>
                <a:gd name="T15" fmla="*/ 250 h 287"/>
                <a:gd name="T16" fmla="*/ 0 w 255"/>
                <a:gd name="T17" fmla="*/ 145 h 287"/>
                <a:gd name="T18" fmla="*/ 35 w 255"/>
                <a:gd name="T19" fmla="*/ 38 h 287"/>
                <a:gd name="T20" fmla="*/ 131 w 255"/>
                <a:gd name="T21" fmla="*/ 0 h 287"/>
                <a:gd name="T22" fmla="*/ 223 w 255"/>
                <a:gd name="T23" fmla="*/ 33 h 287"/>
                <a:gd name="T24" fmla="*/ 255 w 255"/>
                <a:gd name="T25" fmla="*/ 126 h 287"/>
                <a:gd name="T26" fmla="*/ 255 w 255"/>
                <a:gd name="T27" fmla="*/ 162 h 287"/>
                <a:gd name="T28" fmla="*/ 77 w 255"/>
                <a:gd name="T29" fmla="*/ 162 h 287"/>
                <a:gd name="T30" fmla="*/ 96 w 255"/>
                <a:gd name="T31" fmla="*/ 213 h 287"/>
                <a:gd name="T32" fmla="*/ 146 w 255"/>
                <a:gd name="T33" fmla="*/ 231 h 287"/>
                <a:gd name="T34" fmla="*/ 193 w 255"/>
                <a:gd name="T35" fmla="*/ 226 h 287"/>
                <a:gd name="T36" fmla="*/ 240 w 255"/>
                <a:gd name="T37" fmla="*/ 209 h 287"/>
                <a:gd name="T38" fmla="*/ 240 w 255"/>
                <a:gd name="T39" fmla="*/ 267 h 287"/>
                <a:gd name="T40" fmla="*/ 197 w 255"/>
                <a:gd name="T41" fmla="*/ 282 h 287"/>
                <a:gd name="T42" fmla="*/ 142 w 255"/>
                <a:gd name="T4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 h="287">
                  <a:moveTo>
                    <a:pt x="132" y="53"/>
                  </a:moveTo>
                  <a:cubicBezTo>
                    <a:pt x="116" y="53"/>
                    <a:pt x="103" y="58"/>
                    <a:pt x="94" y="69"/>
                  </a:cubicBezTo>
                  <a:cubicBezTo>
                    <a:pt x="85" y="79"/>
                    <a:pt x="80" y="93"/>
                    <a:pt x="78" y="112"/>
                  </a:cubicBezTo>
                  <a:lnTo>
                    <a:pt x="184" y="112"/>
                  </a:lnTo>
                  <a:cubicBezTo>
                    <a:pt x="184" y="93"/>
                    <a:pt x="179" y="79"/>
                    <a:pt x="170" y="69"/>
                  </a:cubicBezTo>
                  <a:cubicBezTo>
                    <a:pt x="160" y="58"/>
                    <a:pt x="148" y="53"/>
                    <a:pt x="132" y="53"/>
                  </a:cubicBezTo>
                  <a:close/>
                  <a:moveTo>
                    <a:pt x="142" y="287"/>
                  </a:moveTo>
                  <a:cubicBezTo>
                    <a:pt x="98" y="287"/>
                    <a:pt x="63" y="275"/>
                    <a:pt x="38" y="250"/>
                  </a:cubicBezTo>
                  <a:cubicBezTo>
                    <a:pt x="12" y="225"/>
                    <a:pt x="0" y="191"/>
                    <a:pt x="0" y="145"/>
                  </a:cubicBezTo>
                  <a:cubicBezTo>
                    <a:pt x="0" y="99"/>
                    <a:pt x="11" y="63"/>
                    <a:pt x="35" y="38"/>
                  </a:cubicBezTo>
                  <a:cubicBezTo>
                    <a:pt x="58" y="12"/>
                    <a:pt x="90" y="0"/>
                    <a:pt x="131" y="0"/>
                  </a:cubicBezTo>
                  <a:cubicBezTo>
                    <a:pt x="170" y="0"/>
                    <a:pt x="201" y="11"/>
                    <a:pt x="223" y="33"/>
                  </a:cubicBezTo>
                  <a:cubicBezTo>
                    <a:pt x="244" y="55"/>
                    <a:pt x="255" y="86"/>
                    <a:pt x="255" y="126"/>
                  </a:cubicBezTo>
                  <a:lnTo>
                    <a:pt x="255" y="162"/>
                  </a:lnTo>
                  <a:lnTo>
                    <a:pt x="77" y="162"/>
                  </a:lnTo>
                  <a:cubicBezTo>
                    <a:pt x="77" y="184"/>
                    <a:pt x="84" y="201"/>
                    <a:pt x="96" y="213"/>
                  </a:cubicBezTo>
                  <a:cubicBezTo>
                    <a:pt x="108" y="225"/>
                    <a:pt x="124" y="231"/>
                    <a:pt x="146" y="231"/>
                  </a:cubicBezTo>
                  <a:cubicBezTo>
                    <a:pt x="162" y="231"/>
                    <a:pt x="178" y="229"/>
                    <a:pt x="193" y="226"/>
                  </a:cubicBezTo>
                  <a:cubicBezTo>
                    <a:pt x="208" y="222"/>
                    <a:pt x="224" y="217"/>
                    <a:pt x="240" y="209"/>
                  </a:cubicBezTo>
                  <a:lnTo>
                    <a:pt x="240" y="267"/>
                  </a:lnTo>
                  <a:cubicBezTo>
                    <a:pt x="227" y="274"/>
                    <a:pt x="212" y="279"/>
                    <a:pt x="197" y="282"/>
                  </a:cubicBezTo>
                  <a:cubicBezTo>
                    <a:pt x="182" y="285"/>
                    <a:pt x="164" y="287"/>
                    <a:pt x="142" y="287"/>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49">
              <a:extLst>
                <a:ext uri="{FF2B5EF4-FFF2-40B4-BE49-F238E27FC236}">
                  <a16:creationId xmlns:a16="http://schemas.microsoft.com/office/drawing/2014/main" id="{379B5C62-AD12-48D4-9F24-4ABF1AAF2A3F}"/>
                </a:ext>
              </a:extLst>
            </p:cNvPr>
            <p:cNvSpPr>
              <a:spLocks noEditPoints="1"/>
            </p:cNvSpPr>
            <p:nvPr userDrawn="1"/>
          </p:nvSpPr>
          <p:spPr bwMode="auto">
            <a:xfrm>
              <a:off x="6926263" y="4232275"/>
              <a:ext cx="88900" cy="103188"/>
            </a:xfrm>
            <a:custGeom>
              <a:avLst/>
              <a:gdLst>
                <a:gd name="T0" fmla="*/ 172 w 247"/>
                <a:gd name="T1" fmla="*/ 155 h 288"/>
                <a:gd name="T2" fmla="*/ 142 w 247"/>
                <a:gd name="T3" fmla="*/ 156 h 288"/>
                <a:gd name="T4" fmla="*/ 93 w 247"/>
                <a:gd name="T5" fmla="*/ 168 h 288"/>
                <a:gd name="T6" fmla="*/ 77 w 247"/>
                <a:gd name="T7" fmla="*/ 201 h 288"/>
                <a:gd name="T8" fmla="*/ 114 w 247"/>
                <a:gd name="T9" fmla="*/ 233 h 288"/>
                <a:gd name="T10" fmla="*/ 156 w 247"/>
                <a:gd name="T11" fmla="*/ 218 h 288"/>
                <a:gd name="T12" fmla="*/ 172 w 247"/>
                <a:gd name="T13" fmla="*/ 177 h 288"/>
                <a:gd name="T14" fmla="*/ 172 w 247"/>
                <a:gd name="T15" fmla="*/ 155 h 288"/>
                <a:gd name="T16" fmla="*/ 194 w 247"/>
                <a:gd name="T17" fmla="*/ 283 h 288"/>
                <a:gd name="T18" fmla="*/ 179 w 247"/>
                <a:gd name="T19" fmla="*/ 245 h 288"/>
                <a:gd name="T20" fmla="*/ 177 w 247"/>
                <a:gd name="T21" fmla="*/ 245 h 288"/>
                <a:gd name="T22" fmla="*/ 138 w 247"/>
                <a:gd name="T23" fmla="*/ 279 h 288"/>
                <a:gd name="T24" fmla="*/ 85 w 247"/>
                <a:gd name="T25" fmla="*/ 288 h 288"/>
                <a:gd name="T26" fmla="*/ 22 w 247"/>
                <a:gd name="T27" fmla="*/ 265 h 288"/>
                <a:gd name="T28" fmla="*/ 0 w 247"/>
                <a:gd name="T29" fmla="*/ 200 h 288"/>
                <a:gd name="T30" fmla="*/ 30 w 247"/>
                <a:gd name="T31" fmla="*/ 135 h 288"/>
                <a:gd name="T32" fmla="*/ 124 w 247"/>
                <a:gd name="T33" fmla="*/ 112 h 288"/>
                <a:gd name="T34" fmla="*/ 172 w 247"/>
                <a:gd name="T35" fmla="*/ 110 h 288"/>
                <a:gd name="T36" fmla="*/ 172 w 247"/>
                <a:gd name="T37" fmla="*/ 98 h 288"/>
                <a:gd name="T38" fmla="*/ 128 w 247"/>
                <a:gd name="T39" fmla="*/ 56 h 288"/>
                <a:gd name="T40" fmla="*/ 50 w 247"/>
                <a:gd name="T41" fmla="*/ 76 h 288"/>
                <a:gd name="T42" fmla="*/ 25 w 247"/>
                <a:gd name="T43" fmla="*/ 25 h 288"/>
                <a:gd name="T44" fmla="*/ 131 w 247"/>
                <a:gd name="T45" fmla="*/ 0 h 288"/>
                <a:gd name="T46" fmla="*/ 217 w 247"/>
                <a:gd name="T47" fmla="*/ 24 h 288"/>
                <a:gd name="T48" fmla="*/ 247 w 247"/>
                <a:gd name="T49" fmla="*/ 98 h 288"/>
                <a:gd name="T50" fmla="*/ 247 w 247"/>
                <a:gd name="T51" fmla="*/ 283 h 288"/>
                <a:gd name="T52" fmla="*/ 194 w 247"/>
                <a:gd name="T53" fmla="*/ 28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288">
                  <a:moveTo>
                    <a:pt x="172" y="155"/>
                  </a:moveTo>
                  <a:lnTo>
                    <a:pt x="142" y="156"/>
                  </a:lnTo>
                  <a:cubicBezTo>
                    <a:pt x="120" y="156"/>
                    <a:pt x="104" y="160"/>
                    <a:pt x="93" y="168"/>
                  </a:cubicBezTo>
                  <a:cubicBezTo>
                    <a:pt x="83" y="175"/>
                    <a:pt x="77" y="186"/>
                    <a:pt x="77" y="201"/>
                  </a:cubicBezTo>
                  <a:cubicBezTo>
                    <a:pt x="77" y="222"/>
                    <a:pt x="89" y="233"/>
                    <a:pt x="114" y="233"/>
                  </a:cubicBezTo>
                  <a:cubicBezTo>
                    <a:pt x="131" y="233"/>
                    <a:pt x="145" y="228"/>
                    <a:pt x="156" y="218"/>
                  </a:cubicBezTo>
                  <a:cubicBezTo>
                    <a:pt x="166" y="208"/>
                    <a:pt x="172" y="194"/>
                    <a:pt x="172" y="177"/>
                  </a:cubicBezTo>
                  <a:lnTo>
                    <a:pt x="172" y="155"/>
                  </a:lnTo>
                  <a:close/>
                  <a:moveTo>
                    <a:pt x="194" y="283"/>
                  </a:moveTo>
                  <a:lnTo>
                    <a:pt x="179" y="245"/>
                  </a:lnTo>
                  <a:lnTo>
                    <a:pt x="177" y="245"/>
                  </a:lnTo>
                  <a:cubicBezTo>
                    <a:pt x="165" y="261"/>
                    <a:pt x="152" y="273"/>
                    <a:pt x="138" y="279"/>
                  </a:cubicBezTo>
                  <a:cubicBezTo>
                    <a:pt x="125" y="285"/>
                    <a:pt x="107" y="288"/>
                    <a:pt x="85" y="288"/>
                  </a:cubicBezTo>
                  <a:cubicBezTo>
                    <a:pt x="59" y="288"/>
                    <a:pt x="38" y="280"/>
                    <a:pt x="22" y="265"/>
                  </a:cubicBezTo>
                  <a:cubicBezTo>
                    <a:pt x="7" y="250"/>
                    <a:pt x="0" y="228"/>
                    <a:pt x="0" y="200"/>
                  </a:cubicBezTo>
                  <a:cubicBezTo>
                    <a:pt x="0" y="171"/>
                    <a:pt x="10" y="149"/>
                    <a:pt x="30" y="135"/>
                  </a:cubicBezTo>
                  <a:cubicBezTo>
                    <a:pt x="51" y="121"/>
                    <a:pt x="82" y="113"/>
                    <a:pt x="124" y="112"/>
                  </a:cubicBezTo>
                  <a:lnTo>
                    <a:pt x="172" y="110"/>
                  </a:lnTo>
                  <a:lnTo>
                    <a:pt x="172" y="98"/>
                  </a:lnTo>
                  <a:cubicBezTo>
                    <a:pt x="172" y="70"/>
                    <a:pt x="157" y="56"/>
                    <a:pt x="128" y="56"/>
                  </a:cubicBezTo>
                  <a:cubicBezTo>
                    <a:pt x="106" y="56"/>
                    <a:pt x="80" y="63"/>
                    <a:pt x="50" y="76"/>
                  </a:cubicBezTo>
                  <a:lnTo>
                    <a:pt x="25" y="25"/>
                  </a:lnTo>
                  <a:cubicBezTo>
                    <a:pt x="57" y="8"/>
                    <a:pt x="93" y="0"/>
                    <a:pt x="131" y="0"/>
                  </a:cubicBezTo>
                  <a:cubicBezTo>
                    <a:pt x="169" y="0"/>
                    <a:pt x="197" y="8"/>
                    <a:pt x="217" y="24"/>
                  </a:cubicBezTo>
                  <a:cubicBezTo>
                    <a:pt x="237" y="41"/>
                    <a:pt x="247" y="65"/>
                    <a:pt x="247" y="98"/>
                  </a:cubicBezTo>
                  <a:lnTo>
                    <a:pt x="247" y="283"/>
                  </a:lnTo>
                  <a:lnTo>
                    <a:pt x="194" y="283"/>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Rectangle 50">
              <a:extLst>
                <a:ext uri="{FF2B5EF4-FFF2-40B4-BE49-F238E27FC236}">
                  <a16:creationId xmlns:a16="http://schemas.microsoft.com/office/drawing/2014/main" id="{71CF18BA-6C87-4B32-A40E-27FFD44AD0B7}"/>
                </a:ext>
              </a:extLst>
            </p:cNvPr>
            <p:cNvSpPr>
              <a:spLocks noChangeArrowheads="1"/>
            </p:cNvSpPr>
            <p:nvPr userDrawn="1"/>
          </p:nvSpPr>
          <p:spPr bwMode="auto">
            <a:xfrm>
              <a:off x="7043738" y="4194175"/>
              <a:ext cx="26988" cy="139700"/>
            </a:xfrm>
            <a:prstGeom prst="rect">
              <a:avLst/>
            </a:prstGeom>
            <a:solidFill>
              <a:srgbClr val="7C84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1">
              <a:extLst>
                <a:ext uri="{FF2B5EF4-FFF2-40B4-BE49-F238E27FC236}">
                  <a16:creationId xmlns:a16="http://schemas.microsoft.com/office/drawing/2014/main" id="{BC26B417-1913-4E18-9B87-A29D07EE32DF}"/>
                </a:ext>
              </a:extLst>
            </p:cNvPr>
            <p:cNvSpPr>
              <a:spLocks/>
            </p:cNvSpPr>
            <p:nvPr userDrawn="1"/>
          </p:nvSpPr>
          <p:spPr bwMode="auto">
            <a:xfrm>
              <a:off x="7089775" y="4211638"/>
              <a:ext cx="69850" cy="123825"/>
            </a:xfrm>
            <a:custGeom>
              <a:avLst/>
              <a:gdLst>
                <a:gd name="T0" fmla="*/ 145 w 192"/>
                <a:gd name="T1" fmla="*/ 281 h 341"/>
                <a:gd name="T2" fmla="*/ 192 w 192"/>
                <a:gd name="T3" fmla="*/ 272 h 341"/>
                <a:gd name="T4" fmla="*/ 192 w 192"/>
                <a:gd name="T5" fmla="*/ 328 h 341"/>
                <a:gd name="T6" fmla="*/ 123 w 192"/>
                <a:gd name="T7" fmla="*/ 341 h 341"/>
                <a:gd name="T8" fmla="*/ 57 w 192"/>
                <a:gd name="T9" fmla="*/ 318 h 341"/>
                <a:gd name="T10" fmla="*/ 36 w 192"/>
                <a:gd name="T11" fmla="*/ 249 h 341"/>
                <a:gd name="T12" fmla="*/ 36 w 192"/>
                <a:gd name="T13" fmla="*/ 116 h 341"/>
                <a:gd name="T14" fmla="*/ 0 w 192"/>
                <a:gd name="T15" fmla="*/ 116 h 341"/>
                <a:gd name="T16" fmla="*/ 0 w 192"/>
                <a:gd name="T17" fmla="*/ 84 h 341"/>
                <a:gd name="T18" fmla="*/ 41 w 192"/>
                <a:gd name="T19" fmla="*/ 58 h 341"/>
                <a:gd name="T20" fmla="*/ 63 w 192"/>
                <a:gd name="T21" fmla="*/ 0 h 341"/>
                <a:gd name="T22" fmla="*/ 112 w 192"/>
                <a:gd name="T23" fmla="*/ 0 h 341"/>
                <a:gd name="T24" fmla="*/ 112 w 192"/>
                <a:gd name="T25" fmla="*/ 59 h 341"/>
                <a:gd name="T26" fmla="*/ 189 w 192"/>
                <a:gd name="T27" fmla="*/ 59 h 341"/>
                <a:gd name="T28" fmla="*/ 189 w 192"/>
                <a:gd name="T29" fmla="*/ 116 h 341"/>
                <a:gd name="T30" fmla="*/ 112 w 192"/>
                <a:gd name="T31" fmla="*/ 116 h 341"/>
                <a:gd name="T32" fmla="*/ 112 w 192"/>
                <a:gd name="T33" fmla="*/ 249 h 341"/>
                <a:gd name="T34" fmla="*/ 121 w 192"/>
                <a:gd name="T35" fmla="*/ 273 h 341"/>
                <a:gd name="T36" fmla="*/ 145 w 192"/>
                <a:gd name="T37"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341">
                  <a:moveTo>
                    <a:pt x="145" y="281"/>
                  </a:moveTo>
                  <a:cubicBezTo>
                    <a:pt x="158" y="281"/>
                    <a:pt x="174" y="278"/>
                    <a:pt x="192" y="272"/>
                  </a:cubicBezTo>
                  <a:lnTo>
                    <a:pt x="192" y="328"/>
                  </a:lnTo>
                  <a:cubicBezTo>
                    <a:pt x="173" y="337"/>
                    <a:pt x="150" y="341"/>
                    <a:pt x="123" y="341"/>
                  </a:cubicBezTo>
                  <a:cubicBezTo>
                    <a:pt x="92" y="341"/>
                    <a:pt x="70" y="333"/>
                    <a:pt x="57" y="318"/>
                  </a:cubicBezTo>
                  <a:cubicBezTo>
                    <a:pt x="43" y="303"/>
                    <a:pt x="36" y="280"/>
                    <a:pt x="36" y="249"/>
                  </a:cubicBezTo>
                  <a:lnTo>
                    <a:pt x="36" y="116"/>
                  </a:lnTo>
                  <a:lnTo>
                    <a:pt x="0" y="116"/>
                  </a:lnTo>
                  <a:lnTo>
                    <a:pt x="0" y="84"/>
                  </a:lnTo>
                  <a:lnTo>
                    <a:pt x="41" y="58"/>
                  </a:lnTo>
                  <a:lnTo>
                    <a:pt x="63" y="0"/>
                  </a:lnTo>
                  <a:lnTo>
                    <a:pt x="112" y="0"/>
                  </a:lnTo>
                  <a:lnTo>
                    <a:pt x="112" y="59"/>
                  </a:lnTo>
                  <a:lnTo>
                    <a:pt x="189" y="59"/>
                  </a:lnTo>
                  <a:lnTo>
                    <a:pt x="189" y="116"/>
                  </a:lnTo>
                  <a:lnTo>
                    <a:pt x="112" y="116"/>
                  </a:lnTo>
                  <a:lnTo>
                    <a:pt x="112" y="249"/>
                  </a:lnTo>
                  <a:cubicBezTo>
                    <a:pt x="112" y="260"/>
                    <a:pt x="115" y="268"/>
                    <a:pt x="121" y="273"/>
                  </a:cubicBezTo>
                  <a:cubicBezTo>
                    <a:pt x="127" y="278"/>
                    <a:pt x="135" y="281"/>
                    <a:pt x="145" y="281"/>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2">
              <a:extLst>
                <a:ext uri="{FF2B5EF4-FFF2-40B4-BE49-F238E27FC236}">
                  <a16:creationId xmlns:a16="http://schemas.microsoft.com/office/drawing/2014/main" id="{B23DE126-045B-4768-A7F2-3DEDF4D4A0B7}"/>
                </a:ext>
              </a:extLst>
            </p:cNvPr>
            <p:cNvSpPr>
              <a:spLocks/>
            </p:cNvSpPr>
            <p:nvPr userDrawn="1"/>
          </p:nvSpPr>
          <p:spPr bwMode="auto">
            <a:xfrm>
              <a:off x="7178675" y="4194175"/>
              <a:ext cx="93663" cy="139700"/>
            </a:xfrm>
            <a:custGeom>
              <a:avLst/>
              <a:gdLst>
                <a:gd name="T0" fmla="*/ 256 w 256"/>
                <a:gd name="T1" fmla="*/ 386 h 386"/>
                <a:gd name="T2" fmla="*/ 181 w 256"/>
                <a:gd name="T3" fmla="*/ 386 h 386"/>
                <a:gd name="T4" fmla="*/ 181 w 256"/>
                <a:gd name="T5" fmla="*/ 224 h 386"/>
                <a:gd name="T6" fmla="*/ 136 w 256"/>
                <a:gd name="T7" fmla="*/ 164 h 386"/>
                <a:gd name="T8" fmla="*/ 90 w 256"/>
                <a:gd name="T9" fmla="*/ 186 h 386"/>
                <a:gd name="T10" fmla="*/ 76 w 256"/>
                <a:gd name="T11" fmla="*/ 256 h 386"/>
                <a:gd name="T12" fmla="*/ 76 w 256"/>
                <a:gd name="T13" fmla="*/ 386 h 386"/>
                <a:gd name="T14" fmla="*/ 0 w 256"/>
                <a:gd name="T15" fmla="*/ 386 h 386"/>
                <a:gd name="T16" fmla="*/ 0 w 256"/>
                <a:gd name="T17" fmla="*/ 0 h 386"/>
                <a:gd name="T18" fmla="*/ 76 w 256"/>
                <a:gd name="T19" fmla="*/ 0 h 386"/>
                <a:gd name="T20" fmla="*/ 76 w 256"/>
                <a:gd name="T21" fmla="*/ 79 h 386"/>
                <a:gd name="T22" fmla="*/ 74 w 256"/>
                <a:gd name="T23" fmla="*/ 122 h 386"/>
                <a:gd name="T24" fmla="*/ 72 w 256"/>
                <a:gd name="T25" fmla="*/ 144 h 386"/>
                <a:gd name="T26" fmla="*/ 76 w 256"/>
                <a:gd name="T27" fmla="*/ 144 h 386"/>
                <a:gd name="T28" fmla="*/ 157 w 256"/>
                <a:gd name="T29" fmla="*/ 104 h 386"/>
                <a:gd name="T30" fmla="*/ 231 w 256"/>
                <a:gd name="T31" fmla="*/ 130 h 386"/>
                <a:gd name="T32" fmla="*/ 256 w 256"/>
                <a:gd name="T33" fmla="*/ 205 h 386"/>
                <a:gd name="T34" fmla="*/ 256 w 256"/>
                <a:gd name="T35"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386">
                  <a:moveTo>
                    <a:pt x="256" y="386"/>
                  </a:moveTo>
                  <a:lnTo>
                    <a:pt x="181" y="386"/>
                  </a:lnTo>
                  <a:lnTo>
                    <a:pt x="181" y="224"/>
                  </a:lnTo>
                  <a:cubicBezTo>
                    <a:pt x="181" y="184"/>
                    <a:pt x="166" y="164"/>
                    <a:pt x="136" y="164"/>
                  </a:cubicBezTo>
                  <a:cubicBezTo>
                    <a:pt x="115" y="164"/>
                    <a:pt x="99" y="171"/>
                    <a:pt x="90" y="186"/>
                  </a:cubicBezTo>
                  <a:cubicBezTo>
                    <a:pt x="81" y="200"/>
                    <a:pt x="76" y="223"/>
                    <a:pt x="76" y="256"/>
                  </a:cubicBezTo>
                  <a:lnTo>
                    <a:pt x="76" y="386"/>
                  </a:lnTo>
                  <a:lnTo>
                    <a:pt x="0" y="386"/>
                  </a:lnTo>
                  <a:lnTo>
                    <a:pt x="0" y="0"/>
                  </a:lnTo>
                  <a:lnTo>
                    <a:pt x="76" y="0"/>
                  </a:lnTo>
                  <a:lnTo>
                    <a:pt x="76" y="79"/>
                  </a:lnTo>
                  <a:cubicBezTo>
                    <a:pt x="76" y="85"/>
                    <a:pt x="75" y="99"/>
                    <a:pt x="74" y="122"/>
                  </a:cubicBezTo>
                  <a:lnTo>
                    <a:pt x="72" y="144"/>
                  </a:lnTo>
                  <a:lnTo>
                    <a:pt x="76" y="144"/>
                  </a:lnTo>
                  <a:cubicBezTo>
                    <a:pt x="93" y="117"/>
                    <a:pt x="120" y="104"/>
                    <a:pt x="157" y="104"/>
                  </a:cubicBezTo>
                  <a:cubicBezTo>
                    <a:pt x="189" y="104"/>
                    <a:pt x="214" y="112"/>
                    <a:pt x="231" y="130"/>
                  </a:cubicBezTo>
                  <a:cubicBezTo>
                    <a:pt x="248" y="147"/>
                    <a:pt x="256" y="173"/>
                    <a:pt x="256" y="205"/>
                  </a:cubicBezTo>
                  <a:lnTo>
                    <a:pt x="256" y="386"/>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3">
              <a:extLst>
                <a:ext uri="{FF2B5EF4-FFF2-40B4-BE49-F238E27FC236}">
                  <a16:creationId xmlns:a16="http://schemas.microsoft.com/office/drawing/2014/main" id="{754B156A-BCEA-4EF5-90E5-3DAD6603702C}"/>
                </a:ext>
              </a:extLst>
            </p:cNvPr>
            <p:cNvSpPr>
              <a:spLocks/>
            </p:cNvSpPr>
            <p:nvPr userDrawn="1"/>
          </p:nvSpPr>
          <p:spPr bwMode="auto">
            <a:xfrm>
              <a:off x="4919663" y="2525713"/>
              <a:ext cx="2354263" cy="227013"/>
            </a:xfrm>
            <a:custGeom>
              <a:avLst/>
              <a:gdLst>
                <a:gd name="T0" fmla="*/ 0 w 6507"/>
                <a:gd name="T1" fmla="*/ 624 h 627"/>
                <a:gd name="T2" fmla="*/ 3269 w 6507"/>
                <a:gd name="T3" fmla="*/ 0 h 627"/>
                <a:gd name="T4" fmla="*/ 6507 w 6507"/>
                <a:gd name="T5" fmla="*/ 627 h 627"/>
                <a:gd name="T6" fmla="*/ 3268 w 6507"/>
                <a:gd name="T7" fmla="*/ 153 h 627"/>
                <a:gd name="T8" fmla="*/ 0 w 6507"/>
                <a:gd name="T9" fmla="*/ 624 h 627"/>
              </a:gdLst>
              <a:ahLst/>
              <a:cxnLst>
                <a:cxn ang="0">
                  <a:pos x="T0" y="T1"/>
                </a:cxn>
                <a:cxn ang="0">
                  <a:pos x="T2" y="T3"/>
                </a:cxn>
                <a:cxn ang="0">
                  <a:pos x="T4" y="T5"/>
                </a:cxn>
                <a:cxn ang="0">
                  <a:pos x="T6" y="T7"/>
                </a:cxn>
                <a:cxn ang="0">
                  <a:pos x="T8" y="T9"/>
                </a:cxn>
              </a:cxnLst>
              <a:rect l="0" t="0" r="r" b="b"/>
              <a:pathLst>
                <a:path w="6507" h="627">
                  <a:moveTo>
                    <a:pt x="0" y="624"/>
                  </a:moveTo>
                  <a:cubicBezTo>
                    <a:pt x="0" y="624"/>
                    <a:pt x="1418" y="0"/>
                    <a:pt x="3269" y="0"/>
                  </a:cubicBezTo>
                  <a:cubicBezTo>
                    <a:pt x="5119" y="0"/>
                    <a:pt x="6507" y="627"/>
                    <a:pt x="6507" y="627"/>
                  </a:cubicBezTo>
                  <a:cubicBezTo>
                    <a:pt x="6507" y="627"/>
                    <a:pt x="5151" y="153"/>
                    <a:pt x="3268" y="153"/>
                  </a:cubicBezTo>
                  <a:cubicBezTo>
                    <a:pt x="1385" y="153"/>
                    <a:pt x="0" y="624"/>
                    <a:pt x="0" y="624"/>
                  </a:cubicBezTo>
                  <a:close/>
                </a:path>
              </a:pathLst>
            </a:custGeom>
            <a:solidFill>
              <a:srgbClr val="D8055A"/>
            </a:solidFill>
            <a:ln w="6350" cap="rnd">
              <a:solidFill>
                <a:srgbClr val="D8055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54">
              <a:extLst>
                <a:ext uri="{FF2B5EF4-FFF2-40B4-BE49-F238E27FC236}">
                  <a16:creationId xmlns:a16="http://schemas.microsoft.com/office/drawing/2014/main" id="{D7FAD706-7A08-4279-BDB9-C21DB067EC4B}"/>
                </a:ext>
              </a:extLst>
            </p:cNvPr>
            <p:cNvSpPr>
              <a:spLocks/>
            </p:cNvSpPr>
            <p:nvPr userDrawn="1"/>
          </p:nvSpPr>
          <p:spPr bwMode="auto">
            <a:xfrm>
              <a:off x="4919663" y="3671888"/>
              <a:ext cx="2354263" cy="227013"/>
            </a:xfrm>
            <a:custGeom>
              <a:avLst/>
              <a:gdLst>
                <a:gd name="T0" fmla="*/ 0 w 6507"/>
                <a:gd name="T1" fmla="*/ 2 h 626"/>
                <a:gd name="T2" fmla="*/ 3269 w 6507"/>
                <a:gd name="T3" fmla="*/ 626 h 626"/>
                <a:gd name="T4" fmla="*/ 6507 w 6507"/>
                <a:gd name="T5" fmla="*/ 0 h 626"/>
                <a:gd name="T6" fmla="*/ 3268 w 6507"/>
                <a:gd name="T7" fmla="*/ 473 h 626"/>
                <a:gd name="T8" fmla="*/ 0 w 6507"/>
                <a:gd name="T9" fmla="*/ 2 h 626"/>
              </a:gdLst>
              <a:ahLst/>
              <a:cxnLst>
                <a:cxn ang="0">
                  <a:pos x="T0" y="T1"/>
                </a:cxn>
                <a:cxn ang="0">
                  <a:pos x="T2" y="T3"/>
                </a:cxn>
                <a:cxn ang="0">
                  <a:pos x="T4" y="T5"/>
                </a:cxn>
                <a:cxn ang="0">
                  <a:pos x="T6" y="T7"/>
                </a:cxn>
                <a:cxn ang="0">
                  <a:pos x="T8" y="T9"/>
                </a:cxn>
              </a:cxnLst>
              <a:rect l="0" t="0" r="r" b="b"/>
              <a:pathLst>
                <a:path w="6507" h="626">
                  <a:moveTo>
                    <a:pt x="0" y="2"/>
                  </a:moveTo>
                  <a:cubicBezTo>
                    <a:pt x="0" y="2"/>
                    <a:pt x="1418" y="626"/>
                    <a:pt x="3269" y="626"/>
                  </a:cubicBezTo>
                  <a:cubicBezTo>
                    <a:pt x="5119" y="626"/>
                    <a:pt x="6507" y="0"/>
                    <a:pt x="6507" y="0"/>
                  </a:cubicBezTo>
                  <a:cubicBezTo>
                    <a:pt x="6507" y="0"/>
                    <a:pt x="5151" y="473"/>
                    <a:pt x="3268" y="473"/>
                  </a:cubicBezTo>
                  <a:cubicBezTo>
                    <a:pt x="1385" y="473"/>
                    <a:pt x="0" y="2"/>
                    <a:pt x="0" y="2"/>
                  </a:cubicBezTo>
                  <a:close/>
                </a:path>
              </a:pathLst>
            </a:custGeom>
            <a:solidFill>
              <a:srgbClr val="D8055A"/>
            </a:solidFill>
            <a:ln w="6350" cap="rnd">
              <a:solidFill>
                <a:srgbClr val="D8055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55">
              <a:extLst>
                <a:ext uri="{FF2B5EF4-FFF2-40B4-BE49-F238E27FC236}">
                  <a16:creationId xmlns:a16="http://schemas.microsoft.com/office/drawing/2014/main" id="{58429F31-E383-40F7-A4AF-5EED49E35AF1}"/>
                </a:ext>
              </a:extLst>
            </p:cNvPr>
            <p:cNvSpPr>
              <a:spLocks/>
            </p:cNvSpPr>
            <p:nvPr userDrawn="1"/>
          </p:nvSpPr>
          <p:spPr bwMode="auto">
            <a:xfrm>
              <a:off x="5053013" y="3028950"/>
              <a:ext cx="379413" cy="349250"/>
            </a:xfrm>
            <a:custGeom>
              <a:avLst/>
              <a:gdLst>
                <a:gd name="T0" fmla="*/ 900 w 1049"/>
                <a:gd name="T1" fmla="*/ 239 h 964"/>
                <a:gd name="T2" fmla="*/ 484 w 1049"/>
                <a:gd name="T3" fmla="*/ 134 h 964"/>
                <a:gd name="T4" fmla="*/ 268 w 1049"/>
                <a:gd name="T5" fmla="*/ 167 h 964"/>
                <a:gd name="T6" fmla="*/ 193 w 1049"/>
                <a:gd name="T7" fmla="*/ 259 h 964"/>
                <a:gd name="T8" fmla="*/ 273 w 1049"/>
                <a:gd name="T9" fmla="*/ 348 h 964"/>
                <a:gd name="T10" fmla="*/ 459 w 1049"/>
                <a:gd name="T11" fmla="*/ 376 h 964"/>
                <a:gd name="T12" fmla="*/ 711 w 1049"/>
                <a:gd name="T13" fmla="*/ 396 h 964"/>
                <a:gd name="T14" fmla="*/ 966 w 1049"/>
                <a:gd name="T15" fmla="*/ 481 h 964"/>
                <a:gd name="T16" fmla="*/ 1049 w 1049"/>
                <a:gd name="T17" fmla="*/ 658 h 964"/>
                <a:gd name="T18" fmla="*/ 919 w 1049"/>
                <a:gd name="T19" fmla="*/ 884 h 964"/>
                <a:gd name="T20" fmla="*/ 547 w 1049"/>
                <a:gd name="T21" fmla="*/ 964 h 964"/>
                <a:gd name="T22" fmla="*/ 0 w 1049"/>
                <a:gd name="T23" fmla="*/ 809 h 964"/>
                <a:gd name="T24" fmla="*/ 84 w 1049"/>
                <a:gd name="T25" fmla="*/ 698 h 964"/>
                <a:gd name="T26" fmla="*/ 548 w 1049"/>
                <a:gd name="T27" fmla="*/ 830 h 964"/>
                <a:gd name="T28" fmla="*/ 799 w 1049"/>
                <a:gd name="T29" fmla="*/ 786 h 964"/>
                <a:gd name="T30" fmla="*/ 884 w 1049"/>
                <a:gd name="T31" fmla="*/ 668 h 964"/>
                <a:gd name="T32" fmla="*/ 772 w 1049"/>
                <a:gd name="T33" fmla="*/ 551 h 964"/>
                <a:gd name="T34" fmla="*/ 457 w 1049"/>
                <a:gd name="T35" fmla="*/ 519 h 964"/>
                <a:gd name="T36" fmla="*/ 138 w 1049"/>
                <a:gd name="T37" fmla="*/ 458 h 964"/>
                <a:gd name="T38" fmla="*/ 31 w 1049"/>
                <a:gd name="T39" fmla="*/ 279 h 964"/>
                <a:gd name="T40" fmla="*/ 153 w 1049"/>
                <a:gd name="T41" fmla="*/ 75 h 964"/>
                <a:gd name="T42" fmla="*/ 495 w 1049"/>
                <a:gd name="T43" fmla="*/ 0 h 964"/>
                <a:gd name="T44" fmla="*/ 993 w 1049"/>
                <a:gd name="T45" fmla="*/ 136 h 964"/>
                <a:gd name="T46" fmla="*/ 900 w 1049"/>
                <a:gd name="T47" fmla="*/ 239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9" h="964">
                  <a:moveTo>
                    <a:pt x="900" y="239"/>
                  </a:moveTo>
                  <a:cubicBezTo>
                    <a:pt x="764" y="169"/>
                    <a:pt x="625" y="134"/>
                    <a:pt x="484" y="134"/>
                  </a:cubicBezTo>
                  <a:cubicBezTo>
                    <a:pt x="390" y="134"/>
                    <a:pt x="318" y="145"/>
                    <a:pt x="268" y="167"/>
                  </a:cubicBezTo>
                  <a:cubicBezTo>
                    <a:pt x="218" y="189"/>
                    <a:pt x="193" y="220"/>
                    <a:pt x="193" y="259"/>
                  </a:cubicBezTo>
                  <a:cubicBezTo>
                    <a:pt x="193" y="300"/>
                    <a:pt x="219" y="329"/>
                    <a:pt x="273" y="348"/>
                  </a:cubicBezTo>
                  <a:cubicBezTo>
                    <a:pt x="311" y="361"/>
                    <a:pt x="373" y="371"/>
                    <a:pt x="459" y="376"/>
                  </a:cubicBezTo>
                  <a:cubicBezTo>
                    <a:pt x="586" y="384"/>
                    <a:pt x="670" y="391"/>
                    <a:pt x="711" y="396"/>
                  </a:cubicBezTo>
                  <a:cubicBezTo>
                    <a:pt x="826" y="411"/>
                    <a:pt x="911" y="440"/>
                    <a:pt x="966" y="481"/>
                  </a:cubicBezTo>
                  <a:cubicBezTo>
                    <a:pt x="1021" y="523"/>
                    <a:pt x="1049" y="581"/>
                    <a:pt x="1049" y="658"/>
                  </a:cubicBezTo>
                  <a:cubicBezTo>
                    <a:pt x="1049" y="755"/>
                    <a:pt x="1006" y="830"/>
                    <a:pt x="919" y="884"/>
                  </a:cubicBezTo>
                  <a:cubicBezTo>
                    <a:pt x="833" y="937"/>
                    <a:pt x="709" y="964"/>
                    <a:pt x="547" y="964"/>
                  </a:cubicBezTo>
                  <a:cubicBezTo>
                    <a:pt x="313" y="964"/>
                    <a:pt x="130" y="912"/>
                    <a:pt x="0" y="809"/>
                  </a:cubicBezTo>
                  <a:lnTo>
                    <a:pt x="84" y="698"/>
                  </a:lnTo>
                  <a:cubicBezTo>
                    <a:pt x="227" y="786"/>
                    <a:pt x="382" y="830"/>
                    <a:pt x="548" y="830"/>
                  </a:cubicBezTo>
                  <a:cubicBezTo>
                    <a:pt x="656" y="830"/>
                    <a:pt x="739" y="816"/>
                    <a:pt x="799" y="786"/>
                  </a:cubicBezTo>
                  <a:cubicBezTo>
                    <a:pt x="855" y="757"/>
                    <a:pt x="884" y="718"/>
                    <a:pt x="884" y="668"/>
                  </a:cubicBezTo>
                  <a:cubicBezTo>
                    <a:pt x="884" y="609"/>
                    <a:pt x="846" y="570"/>
                    <a:pt x="772" y="551"/>
                  </a:cubicBezTo>
                  <a:cubicBezTo>
                    <a:pt x="733" y="541"/>
                    <a:pt x="628" y="530"/>
                    <a:pt x="457" y="519"/>
                  </a:cubicBezTo>
                  <a:cubicBezTo>
                    <a:pt x="305" y="509"/>
                    <a:pt x="199" y="489"/>
                    <a:pt x="138" y="458"/>
                  </a:cubicBezTo>
                  <a:cubicBezTo>
                    <a:pt x="67" y="423"/>
                    <a:pt x="31" y="363"/>
                    <a:pt x="31" y="279"/>
                  </a:cubicBezTo>
                  <a:cubicBezTo>
                    <a:pt x="31" y="193"/>
                    <a:pt x="72" y="125"/>
                    <a:pt x="153" y="75"/>
                  </a:cubicBezTo>
                  <a:cubicBezTo>
                    <a:pt x="234" y="25"/>
                    <a:pt x="348" y="0"/>
                    <a:pt x="495" y="0"/>
                  </a:cubicBezTo>
                  <a:cubicBezTo>
                    <a:pt x="693" y="0"/>
                    <a:pt x="859" y="45"/>
                    <a:pt x="993" y="136"/>
                  </a:cubicBezTo>
                  <a:lnTo>
                    <a:pt x="900" y="239"/>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56">
              <a:extLst>
                <a:ext uri="{FF2B5EF4-FFF2-40B4-BE49-F238E27FC236}">
                  <a16:creationId xmlns:a16="http://schemas.microsoft.com/office/drawing/2014/main" id="{F7130D70-3C6F-49EF-A534-FE5E18C7633B}"/>
                </a:ext>
              </a:extLst>
            </p:cNvPr>
            <p:cNvSpPr>
              <a:spLocks/>
            </p:cNvSpPr>
            <p:nvPr userDrawn="1"/>
          </p:nvSpPr>
          <p:spPr bwMode="auto">
            <a:xfrm>
              <a:off x="5475288" y="3036888"/>
              <a:ext cx="373063" cy="333375"/>
            </a:xfrm>
            <a:custGeom>
              <a:avLst/>
              <a:gdLst>
                <a:gd name="T0" fmla="*/ 1031 w 1031"/>
                <a:gd name="T1" fmla="*/ 137 h 919"/>
                <a:gd name="T2" fmla="*/ 592 w 1031"/>
                <a:gd name="T3" fmla="*/ 137 h 919"/>
                <a:gd name="T4" fmla="*/ 592 w 1031"/>
                <a:gd name="T5" fmla="*/ 919 h 919"/>
                <a:gd name="T6" fmla="*/ 440 w 1031"/>
                <a:gd name="T7" fmla="*/ 919 h 919"/>
                <a:gd name="T8" fmla="*/ 440 w 1031"/>
                <a:gd name="T9" fmla="*/ 137 h 919"/>
                <a:gd name="T10" fmla="*/ 0 w 1031"/>
                <a:gd name="T11" fmla="*/ 137 h 919"/>
                <a:gd name="T12" fmla="*/ 0 w 1031"/>
                <a:gd name="T13" fmla="*/ 0 h 919"/>
                <a:gd name="T14" fmla="*/ 1031 w 1031"/>
                <a:gd name="T15" fmla="*/ 0 h 919"/>
                <a:gd name="T16" fmla="*/ 1031 w 1031"/>
                <a:gd name="T17" fmla="*/ 137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1" h="919">
                  <a:moveTo>
                    <a:pt x="1031" y="137"/>
                  </a:moveTo>
                  <a:lnTo>
                    <a:pt x="592" y="137"/>
                  </a:lnTo>
                  <a:lnTo>
                    <a:pt x="592" y="919"/>
                  </a:lnTo>
                  <a:lnTo>
                    <a:pt x="440" y="919"/>
                  </a:lnTo>
                  <a:lnTo>
                    <a:pt x="440" y="137"/>
                  </a:lnTo>
                  <a:lnTo>
                    <a:pt x="0" y="137"/>
                  </a:lnTo>
                  <a:lnTo>
                    <a:pt x="0" y="0"/>
                  </a:lnTo>
                  <a:lnTo>
                    <a:pt x="1031" y="0"/>
                  </a:lnTo>
                  <a:lnTo>
                    <a:pt x="1031" y="137"/>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7">
              <a:extLst>
                <a:ext uri="{FF2B5EF4-FFF2-40B4-BE49-F238E27FC236}">
                  <a16:creationId xmlns:a16="http://schemas.microsoft.com/office/drawing/2014/main" id="{A7E94C4C-2A24-45F6-8232-B9A234D6A8BE}"/>
                </a:ext>
              </a:extLst>
            </p:cNvPr>
            <p:cNvSpPr>
              <a:spLocks noEditPoints="1"/>
            </p:cNvSpPr>
            <p:nvPr userDrawn="1"/>
          </p:nvSpPr>
          <p:spPr bwMode="auto">
            <a:xfrm>
              <a:off x="5815013" y="3036888"/>
              <a:ext cx="422275" cy="333375"/>
            </a:xfrm>
            <a:custGeom>
              <a:avLst/>
              <a:gdLst>
                <a:gd name="T0" fmla="*/ 818 w 1165"/>
                <a:gd name="T1" fmla="*/ 576 h 919"/>
                <a:gd name="T2" fmla="*/ 584 w 1165"/>
                <a:gd name="T3" fmla="*/ 131 h 919"/>
                <a:gd name="T4" fmla="*/ 347 w 1165"/>
                <a:gd name="T5" fmla="*/ 576 h 919"/>
                <a:gd name="T6" fmla="*/ 818 w 1165"/>
                <a:gd name="T7" fmla="*/ 576 h 919"/>
                <a:gd name="T8" fmla="*/ 1165 w 1165"/>
                <a:gd name="T9" fmla="*/ 919 h 919"/>
                <a:gd name="T10" fmla="*/ 998 w 1165"/>
                <a:gd name="T11" fmla="*/ 919 h 919"/>
                <a:gd name="T12" fmla="*/ 892 w 1165"/>
                <a:gd name="T13" fmla="*/ 713 h 919"/>
                <a:gd name="T14" fmla="*/ 273 w 1165"/>
                <a:gd name="T15" fmla="*/ 713 h 919"/>
                <a:gd name="T16" fmla="*/ 167 w 1165"/>
                <a:gd name="T17" fmla="*/ 919 h 919"/>
                <a:gd name="T18" fmla="*/ 0 w 1165"/>
                <a:gd name="T19" fmla="*/ 919 h 919"/>
                <a:gd name="T20" fmla="*/ 486 w 1165"/>
                <a:gd name="T21" fmla="*/ 0 h 919"/>
                <a:gd name="T22" fmla="*/ 678 w 1165"/>
                <a:gd name="T23" fmla="*/ 0 h 919"/>
                <a:gd name="T24" fmla="*/ 1165 w 1165"/>
                <a:gd name="T25"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5" h="919">
                  <a:moveTo>
                    <a:pt x="818" y="576"/>
                  </a:moveTo>
                  <a:lnTo>
                    <a:pt x="584" y="131"/>
                  </a:lnTo>
                  <a:lnTo>
                    <a:pt x="347" y="576"/>
                  </a:lnTo>
                  <a:lnTo>
                    <a:pt x="818" y="576"/>
                  </a:lnTo>
                  <a:close/>
                  <a:moveTo>
                    <a:pt x="1165" y="919"/>
                  </a:moveTo>
                  <a:lnTo>
                    <a:pt x="998" y="919"/>
                  </a:lnTo>
                  <a:lnTo>
                    <a:pt x="892" y="713"/>
                  </a:lnTo>
                  <a:lnTo>
                    <a:pt x="273" y="713"/>
                  </a:lnTo>
                  <a:lnTo>
                    <a:pt x="167" y="919"/>
                  </a:lnTo>
                  <a:lnTo>
                    <a:pt x="0" y="919"/>
                  </a:lnTo>
                  <a:lnTo>
                    <a:pt x="486" y="0"/>
                  </a:lnTo>
                  <a:lnTo>
                    <a:pt x="678" y="0"/>
                  </a:lnTo>
                  <a:lnTo>
                    <a:pt x="1165" y="919"/>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8">
              <a:extLst>
                <a:ext uri="{FF2B5EF4-FFF2-40B4-BE49-F238E27FC236}">
                  <a16:creationId xmlns:a16="http://schemas.microsoft.com/office/drawing/2014/main" id="{5E111E99-B9E6-4702-B1A2-D04325982B34}"/>
                </a:ext>
              </a:extLst>
            </p:cNvPr>
            <p:cNvSpPr>
              <a:spLocks noEditPoints="1"/>
            </p:cNvSpPr>
            <p:nvPr userDrawn="1"/>
          </p:nvSpPr>
          <p:spPr bwMode="auto">
            <a:xfrm>
              <a:off x="6302375" y="3036888"/>
              <a:ext cx="398463" cy="333375"/>
            </a:xfrm>
            <a:custGeom>
              <a:avLst/>
              <a:gdLst>
                <a:gd name="T0" fmla="*/ 623 w 1102"/>
                <a:gd name="T1" fmla="*/ 782 h 919"/>
                <a:gd name="T2" fmla="*/ 849 w 1102"/>
                <a:gd name="T3" fmla="*/ 693 h 919"/>
                <a:gd name="T4" fmla="*/ 937 w 1102"/>
                <a:gd name="T5" fmla="*/ 466 h 919"/>
                <a:gd name="T6" fmla="*/ 842 w 1102"/>
                <a:gd name="T7" fmla="*/ 227 h 919"/>
                <a:gd name="T8" fmla="*/ 594 w 1102"/>
                <a:gd name="T9" fmla="*/ 137 h 919"/>
                <a:gd name="T10" fmla="*/ 152 w 1102"/>
                <a:gd name="T11" fmla="*/ 137 h 919"/>
                <a:gd name="T12" fmla="*/ 152 w 1102"/>
                <a:gd name="T13" fmla="*/ 782 h 919"/>
                <a:gd name="T14" fmla="*/ 623 w 1102"/>
                <a:gd name="T15" fmla="*/ 782 h 919"/>
                <a:gd name="T16" fmla="*/ 581 w 1102"/>
                <a:gd name="T17" fmla="*/ 0 h 919"/>
                <a:gd name="T18" fmla="*/ 962 w 1102"/>
                <a:gd name="T19" fmla="*/ 127 h 919"/>
                <a:gd name="T20" fmla="*/ 1102 w 1102"/>
                <a:gd name="T21" fmla="*/ 470 h 919"/>
                <a:gd name="T22" fmla="*/ 953 w 1102"/>
                <a:gd name="T23" fmla="*/ 797 h 919"/>
                <a:gd name="T24" fmla="*/ 610 w 1102"/>
                <a:gd name="T25" fmla="*/ 919 h 919"/>
                <a:gd name="T26" fmla="*/ 0 w 1102"/>
                <a:gd name="T27" fmla="*/ 919 h 919"/>
                <a:gd name="T28" fmla="*/ 0 w 1102"/>
                <a:gd name="T29" fmla="*/ 0 h 919"/>
                <a:gd name="T30" fmla="*/ 581 w 1102"/>
                <a:gd name="T31" fmla="*/ 0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2" h="919">
                  <a:moveTo>
                    <a:pt x="623" y="782"/>
                  </a:moveTo>
                  <a:cubicBezTo>
                    <a:pt x="715" y="782"/>
                    <a:pt x="790" y="752"/>
                    <a:pt x="849" y="693"/>
                  </a:cubicBezTo>
                  <a:cubicBezTo>
                    <a:pt x="907" y="634"/>
                    <a:pt x="937" y="558"/>
                    <a:pt x="937" y="466"/>
                  </a:cubicBezTo>
                  <a:cubicBezTo>
                    <a:pt x="937" y="367"/>
                    <a:pt x="905" y="288"/>
                    <a:pt x="842" y="227"/>
                  </a:cubicBezTo>
                  <a:cubicBezTo>
                    <a:pt x="779" y="167"/>
                    <a:pt x="696" y="137"/>
                    <a:pt x="594" y="137"/>
                  </a:cubicBezTo>
                  <a:lnTo>
                    <a:pt x="152" y="137"/>
                  </a:lnTo>
                  <a:lnTo>
                    <a:pt x="152" y="782"/>
                  </a:lnTo>
                  <a:lnTo>
                    <a:pt x="623" y="782"/>
                  </a:lnTo>
                  <a:close/>
                  <a:moveTo>
                    <a:pt x="581" y="0"/>
                  </a:moveTo>
                  <a:cubicBezTo>
                    <a:pt x="741" y="0"/>
                    <a:pt x="868" y="42"/>
                    <a:pt x="962" y="127"/>
                  </a:cubicBezTo>
                  <a:cubicBezTo>
                    <a:pt x="1055" y="212"/>
                    <a:pt x="1102" y="326"/>
                    <a:pt x="1102" y="470"/>
                  </a:cubicBezTo>
                  <a:cubicBezTo>
                    <a:pt x="1102" y="601"/>
                    <a:pt x="1052" y="710"/>
                    <a:pt x="953" y="797"/>
                  </a:cubicBezTo>
                  <a:cubicBezTo>
                    <a:pt x="861" y="879"/>
                    <a:pt x="747" y="919"/>
                    <a:pt x="610" y="919"/>
                  </a:cubicBezTo>
                  <a:lnTo>
                    <a:pt x="0" y="919"/>
                  </a:lnTo>
                  <a:lnTo>
                    <a:pt x="0" y="0"/>
                  </a:lnTo>
                  <a:lnTo>
                    <a:pt x="581" y="0"/>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9">
              <a:extLst>
                <a:ext uri="{FF2B5EF4-FFF2-40B4-BE49-F238E27FC236}">
                  <a16:creationId xmlns:a16="http://schemas.microsoft.com/office/drawing/2014/main" id="{01D682E4-69A0-41D0-A0E7-B7189127B443}"/>
                </a:ext>
              </a:extLst>
            </p:cNvPr>
            <p:cNvSpPr>
              <a:spLocks noEditPoints="1"/>
            </p:cNvSpPr>
            <p:nvPr userDrawn="1"/>
          </p:nvSpPr>
          <p:spPr bwMode="auto">
            <a:xfrm>
              <a:off x="6724650" y="3036888"/>
              <a:ext cx="420688" cy="333375"/>
            </a:xfrm>
            <a:custGeom>
              <a:avLst/>
              <a:gdLst>
                <a:gd name="T0" fmla="*/ 818 w 1165"/>
                <a:gd name="T1" fmla="*/ 576 h 919"/>
                <a:gd name="T2" fmla="*/ 584 w 1165"/>
                <a:gd name="T3" fmla="*/ 131 h 919"/>
                <a:gd name="T4" fmla="*/ 347 w 1165"/>
                <a:gd name="T5" fmla="*/ 576 h 919"/>
                <a:gd name="T6" fmla="*/ 818 w 1165"/>
                <a:gd name="T7" fmla="*/ 576 h 919"/>
                <a:gd name="T8" fmla="*/ 1165 w 1165"/>
                <a:gd name="T9" fmla="*/ 919 h 919"/>
                <a:gd name="T10" fmla="*/ 998 w 1165"/>
                <a:gd name="T11" fmla="*/ 919 h 919"/>
                <a:gd name="T12" fmla="*/ 892 w 1165"/>
                <a:gd name="T13" fmla="*/ 713 h 919"/>
                <a:gd name="T14" fmla="*/ 273 w 1165"/>
                <a:gd name="T15" fmla="*/ 713 h 919"/>
                <a:gd name="T16" fmla="*/ 167 w 1165"/>
                <a:gd name="T17" fmla="*/ 919 h 919"/>
                <a:gd name="T18" fmla="*/ 0 w 1165"/>
                <a:gd name="T19" fmla="*/ 919 h 919"/>
                <a:gd name="T20" fmla="*/ 487 w 1165"/>
                <a:gd name="T21" fmla="*/ 0 h 919"/>
                <a:gd name="T22" fmla="*/ 678 w 1165"/>
                <a:gd name="T23" fmla="*/ 0 h 919"/>
                <a:gd name="T24" fmla="*/ 1165 w 1165"/>
                <a:gd name="T25"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5" h="919">
                  <a:moveTo>
                    <a:pt x="818" y="576"/>
                  </a:moveTo>
                  <a:lnTo>
                    <a:pt x="584" y="131"/>
                  </a:lnTo>
                  <a:lnTo>
                    <a:pt x="347" y="576"/>
                  </a:lnTo>
                  <a:lnTo>
                    <a:pt x="818" y="576"/>
                  </a:lnTo>
                  <a:close/>
                  <a:moveTo>
                    <a:pt x="1165" y="919"/>
                  </a:moveTo>
                  <a:lnTo>
                    <a:pt x="998" y="919"/>
                  </a:lnTo>
                  <a:lnTo>
                    <a:pt x="892" y="713"/>
                  </a:lnTo>
                  <a:lnTo>
                    <a:pt x="273" y="713"/>
                  </a:lnTo>
                  <a:lnTo>
                    <a:pt x="167" y="919"/>
                  </a:lnTo>
                  <a:lnTo>
                    <a:pt x="0" y="919"/>
                  </a:lnTo>
                  <a:lnTo>
                    <a:pt x="487" y="0"/>
                  </a:lnTo>
                  <a:lnTo>
                    <a:pt x="678" y="0"/>
                  </a:lnTo>
                  <a:lnTo>
                    <a:pt x="1165" y="919"/>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el 1">
            <a:extLst>
              <a:ext uri="{FF2B5EF4-FFF2-40B4-BE49-F238E27FC236}">
                <a16:creationId xmlns:a16="http://schemas.microsoft.com/office/drawing/2014/main" id="{D8C6C2DF-00C0-4588-AD72-01B7F3491191}"/>
              </a:ext>
            </a:extLst>
          </p:cNvPr>
          <p:cNvSpPr>
            <a:spLocks noGrp="1"/>
          </p:cNvSpPr>
          <p:nvPr>
            <p:ph type="ctrTitle" hasCustomPrompt="1"/>
          </p:nvPr>
        </p:nvSpPr>
        <p:spPr>
          <a:xfrm>
            <a:off x="7442200" y="2681500"/>
            <a:ext cx="4269388" cy="430887"/>
          </a:xfrm>
        </p:spPr>
        <p:txBody>
          <a:bodyPr wrap="square" anchor="b">
            <a:spAutoFit/>
          </a:bodyPr>
          <a:lstStyle>
            <a:lvl1pPr algn="r">
              <a:lnSpc>
                <a:spcPct val="100000"/>
              </a:lnSpc>
              <a:defRPr sz="2800">
                <a:solidFill>
                  <a:schemeClr val="accent1"/>
                </a:solidFill>
              </a:defRPr>
            </a:lvl1pPr>
          </a:lstStyle>
          <a:p>
            <a:r>
              <a:rPr lang="de-DE" dirty="0"/>
              <a:t>Edit </a:t>
            </a:r>
            <a:r>
              <a:rPr lang="de-DE" dirty="0" err="1"/>
              <a:t>master</a:t>
            </a:r>
            <a:r>
              <a:rPr lang="de-DE" dirty="0"/>
              <a:t> title </a:t>
            </a:r>
            <a:r>
              <a:rPr lang="de-DE" dirty="0" err="1"/>
              <a:t>format</a:t>
            </a:r>
            <a:endParaRPr lang="de-DE" dirty="0"/>
          </a:p>
        </p:txBody>
      </p:sp>
      <p:sp>
        <p:nvSpPr>
          <p:cNvPr id="3" name="Untertitel 2">
            <a:extLst>
              <a:ext uri="{FF2B5EF4-FFF2-40B4-BE49-F238E27FC236}">
                <a16:creationId xmlns:a16="http://schemas.microsoft.com/office/drawing/2014/main" id="{D88296A3-2504-428D-B4E4-74850A42CDB1}"/>
              </a:ext>
            </a:extLst>
          </p:cNvPr>
          <p:cNvSpPr>
            <a:spLocks noGrp="1"/>
          </p:cNvSpPr>
          <p:nvPr>
            <p:ph type="subTitle" idx="1" hasCustomPrompt="1"/>
          </p:nvPr>
        </p:nvSpPr>
        <p:spPr>
          <a:xfrm>
            <a:off x="7442200" y="3397729"/>
            <a:ext cx="4269388" cy="276999"/>
          </a:xfrm>
        </p:spPr>
        <p:txBody>
          <a:bodyPr>
            <a:spAutoFit/>
          </a:bodyPr>
          <a:lstStyle>
            <a:lvl1pPr marL="0" indent="0" algn="r">
              <a:lnSpc>
                <a:spcPct val="100000"/>
              </a:lnSpc>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Edit </a:t>
            </a:r>
            <a:r>
              <a:rPr lang="de-DE" dirty="0" err="1"/>
              <a:t>master</a:t>
            </a:r>
            <a:r>
              <a:rPr lang="de-DE" dirty="0"/>
              <a:t> </a:t>
            </a:r>
            <a:r>
              <a:rPr lang="de-DE" dirty="0" err="1"/>
              <a:t>subtitle</a:t>
            </a:r>
            <a:r>
              <a:rPr lang="de-DE" dirty="0"/>
              <a:t> </a:t>
            </a:r>
            <a:r>
              <a:rPr lang="de-DE" dirty="0" err="1"/>
              <a:t>format</a:t>
            </a:r>
            <a:endParaRPr lang="de-DE" dirty="0"/>
          </a:p>
        </p:txBody>
      </p:sp>
      <p:sp>
        <p:nvSpPr>
          <p:cNvPr id="5" name="Textplatzhalter 4">
            <a:extLst>
              <a:ext uri="{FF2B5EF4-FFF2-40B4-BE49-F238E27FC236}">
                <a16:creationId xmlns:a16="http://schemas.microsoft.com/office/drawing/2014/main" id="{6C288C2E-A635-42C1-B5E1-C2682759D2FA}"/>
              </a:ext>
            </a:extLst>
          </p:cNvPr>
          <p:cNvSpPr>
            <a:spLocks noGrp="1"/>
          </p:cNvSpPr>
          <p:nvPr>
            <p:ph type="body" sz="quarter" idx="10" hasCustomPrompt="1"/>
          </p:nvPr>
        </p:nvSpPr>
        <p:spPr>
          <a:xfrm>
            <a:off x="7442200" y="3821570"/>
            <a:ext cx="4269388" cy="215444"/>
          </a:xfrm>
        </p:spPr>
        <p:txBody>
          <a:bodyPr vert="horz" lIns="0" tIns="0" rIns="0" bIns="0" rtlCol="0">
            <a:spAutoFit/>
          </a:bodyPr>
          <a:lstStyle>
            <a:lvl1pPr marL="266700" indent="-266700" algn="r">
              <a:buNone/>
              <a:defRPr lang="de-DE" sz="1400" dirty="0" smtClean="0">
                <a:solidFill>
                  <a:schemeClr val="accent1"/>
                </a:solidFill>
              </a:defRPr>
            </a:lvl1pPr>
          </a:lstStyle>
          <a:p>
            <a:pPr marL="266700" lvl="0" indent="-266700" algn="r"/>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5094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chart blu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A7877B0-42FE-40DF-A210-C7303B620547}"/>
              </a:ext>
            </a:extLst>
          </p:cNvPr>
          <p:cNvGraphicFramePr>
            <a:graphicFrameLocks noChangeAspect="1"/>
          </p:cNvGraphicFramePr>
          <p:nvPr userDrawn="1">
            <p:custDataLst>
              <p:tags r:id="rId2"/>
            </p:custDataLst>
            <p:extLst>
              <p:ext uri="{D42A27DB-BD31-4B8C-83A1-F6EECF244321}">
                <p14:modId xmlns:p14="http://schemas.microsoft.com/office/powerpoint/2010/main" val="845509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383" imgH="384" progId="TCLayout.ActiveDocument.1">
                  <p:embed/>
                </p:oleObj>
              </mc:Choice>
              <mc:Fallback>
                <p:oleObj name="think-cell Folie" r:id="rId5" imgW="383" imgH="384" progId="TCLayout.ActiveDocument.1">
                  <p:embed/>
                  <p:pic>
                    <p:nvPicPr>
                      <p:cNvPr id="8" name="Objekt 7" hidden="1">
                        <a:extLst>
                          <a:ext uri="{FF2B5EF4-FFF2-40B4-BE49-F238E27FC236}">
                            <a16:creationId xmlns:a16="http://schemas.microsoft.com/office/drawing/2014/main" id="{DA7877B0-42FE-40DF-A210-C7303B6205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C963B6B6-CF28-4FE5-8137-D566085F770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800" b="1" i="0" baseline="0" dirty="0">
              <a:latin typeface="Noto Sans" panose="020B0502040504020204" pitchFamily="34" charset="0"/>
              <a:ea typeface="+mj-ea"/>
              <a:cs typeface="+mj-cs"/>
              <a:sym typeface="Noto Sans" panose="020B0502040504020204" pitchFamily="34" charset="0"/>
            </a:endParaRPr>
          </a:p>
        </p:txBody>
      </p:sp>
      <p:pic>
        <p:nvPicPr>
          <p:cNvPr id="72" name="BlueCircles_title.png" descr="BlueCircles_title.png">
            <a:extLst>
              <a:ext uri="{FF2B5EF4-FFF2-40B4-BE49-F238E27FC236}">
                <a16:creationId xmlns:a16="http://schemas.microsoft.com/office/drawing/2014/main" id="{B31AAA57-8A57-44BF-94B4-FEAB85D3E366}"/>
              </a:ext>
            </a:extLst>
          </p:cNvPr>
          <p:cNvPicPr>
            <a:picLocks noChangeAspect="1"/>
          </p:cNvPicPr>
          <p:nvPr userDrawn="1"/>
        </p:nvPicPr>
        <p:blipFill>
          <a:blip r:embed="rId7"/>
          <a:stretch>
            <a:fillRect/>
          </a:stretch>
        </p:blipFill>
        <p:spPr>
          <a:xfrm>
            <a:off x="-14783" y="0"/>
            <a:ext cx="9019083" cy="6858000"/>
          </a:xfrm>
          <a:prstGeom prst="rect">
            <a:avLst/>
          </a:prstGeom>
          <a:ln w="12700">
            <a:miter lim="400000"/>
          </a:ln>
        </p:spPr>
      </p:pic>
      <p:sp>
        <p:nvSpPr>
          <p:cNvPr id="2" name="Titel 1">
            <a:extLst>
              <a:ext uri="{FF2B5EF4-FFF2-40B4-BE49-F238E27FC236}">
                <a16:creationId xmlns:a16="http://schemas.microsoft.com/office/drawing/2014/main" id="{D8C6C2DF-00C0-4588-AD72-01B7F3491191}"/>
              </a:ext>
            </a:extLst>
          </p:cNvPr>
          <p:cNvSpPr>
            <a:spLocks noGrp="1"/>
          </p:cNvSpPr>
          <p:nvPr>
            <p:ph type="ctrTitle" hasCustomPrompt="1"/>
          </p:nvPr>
        </p:nvSpPr>
        <p:spPr>
          <a:xfrm>
            <a:off x="7442200" y="2681500"/>
            <a:ext cx="4269388" cy="430887"/>
          </a:xfrm>
        </p:spPr>
        <p:txBody>
          <a:bodyPr vert="horz" wrap="square" lIns="0" tIns="0" rIns="0" bIns="0" rtlCol="0" anchor="b">
            <a:spAutoFit/>
          </a:bodyPr>
          <a:lstStyle>
            <a:lvl1pPr algn="r">
              <a:defRPr lang="de-DE" sz="2800" dirty="0">
                <a:solidFill>
                  <a:schemeClr val="accent1"/>
                </a:solidFill>
              </a:defRPr>
            </a:lvl1pPr>
          </a:lstStyle>
          <a:p>
            <a:pPr lvl="0" algn="r"/>
            <a:r>
              <a:rPr lang="de-DE" dirty="0"/>
              <a:t>Edit </a:t>
            </a:r>
            <a:r>
              <a:rPr lang="de-DE" dirty="0" err="1"/>
              <a:t>master</a:t>
            </a:r>
            <a:r>
              <a:rPr lang="de-DE" dirty="0"/>
              <a:t> title </a:t>
            </a:r>
            <a:r>
              <a:rPr lang="de-DE" dirty="0" err="1"/>
              <a:t>format</a:t>
            </a:r>
            <a:endParaRPr lang="de-DE" dirty="0"/>
          </a:p>
        </p:txBody>
      </p:sp>
      <p:sp>
        <p:nvSpPr>
          <p:cNvPr id="3" name="Untertitel 2">
            <a:extLst>
              <a:ext uri="{FF2B5EF4-FFF2-40B4-BE49-F238E27FC236}">
                <a16:creationId xmlns:a16="http://schemas.microsoft.com/office/drawing/2014/main" id="{D88296A3-2504-428D-B4E4-74850A42CDB1}"/>
              </a:ext>
            </a:extLst>
          </p:cNvPr>
          <p:cNvSpPr>
            <a:spLocks noGrp="1"/>
          </p:cNvSpPr>
          <p:nvPr>
            <p:ph type="subTitle" idx="1" hasCustomPrompt="1"/>
          </p:nvPr>
        </p:nvSpPr>
        <p:spPr>
          <a:xfrm>
            <a:off x="7442200" y="3397729"/>
            <a:ext cx="4269388" cy="276999"/>
          </a:xfrm>
        </p:spPr>
        <p:txBody>
          <a:bodyPr vert="horz" lIns="0" tIns="0" rIns="0" bIns="0" rtlCol="0">
            <a:spAutoFit/>
          </a:bodyPr>
          <a:lstStyle>
            <a:lvl1pPr marL="266700" indent="-266700" algn="r">
              <a:buNone/>
              <a:defRPr lang="de-DE" sz="1800" dirty="0">
                <a:solidFill>
                  <a:schemeClr val="accent1"/>
                </a:solidFill>
              </a:defRPr>
            </a:lvl1pPr>
          </a:lstStyle>
          <a:p>
            <a:pPr marL="266700" lvl="0" indent="-266700" algn="r"/>
            <a:r>
              <a:rPr lang="de-DE" dirty="0"/>
              <a:t>Edit </a:t>
            </a:r>
            <a:r>
              <a:rPr lang="de-DE" dirty="0" err="1"/>
              <a:t>master</a:t>
            </a:r>
            <a:r>
              <a:rPr lang="de-DE" dirty="0"/>
              <a:t> </a:t>
            </a:r>
            <a:r>
              <a:rPr lang="de-DE" dirty="0" err="1"/>
              <a:t>subtitle</a:t>
            </a:r>
            <a:r>
              <a:rPr lang="de-DE" dirty="0"/>
              <a:t> </a:t>
            </a:r>
            <a:r>
              <a:rPr lang="de-DE" dirty="0" err="1"/>
              <a:t>format</a:t>
            </a:r>
            <a:endParaRPr lang="de-DE" dirty="0"/>
          </a:p>
        </p:txBody>
      </p:sp>
      <p:grpSp>
        <p:nvGrpSpPr>
          <p:cNvPr id="40" name="Gruppieren 39">
            <a:extLst>
              <a:ext uri="{FF2B5EF4-FFF2-40B4-BE49-F238E27FC236}">
                <a16:creationId xmlns:a16="http://schemas.microsoft.com/office/drawing/2014/main" id="{9ADD62FC-F20D-4F94-9624-A3F5DE80DF95}"/>
              </a:ext>
            </a:extLst>
          </p:cNvPr>
          <p:cNvGrpSpPr/>
          <p:nvPr userDrawn="1"/>
        </p:nvGrpSpPr>
        <p:grpSpPr>
          <a:xfrm>
            <a:off x="10248899" y="5374597"/>
            <a:ext cx="1463675" cy="1123628"/>
            <a:chOff x="4916488" y="2525713"/>
            <a:chExt cx="2357438" cy="1809750"/>
          </a:xfrm>
        </p:grpSpPr>
        <p:sp>
          <p:nvSpPr>
            <p:cNvPr id="41" name="Freeform 32">
              <a:extLst>
                <a:ext uri="{FF2B5EF4-FFF2-40B4-BE49-F238E27FC236}">
                  <a16:creationId xmlns:a16="http://schemas.microsoft.com/office/drawing/2014/main" id="{78F1002F-C324-4403-92BE-F4107ACFFDB4}"/>
                </a:ext>
              </a:extLst>
            </p:cNvPr>
            <p:cNvSpPr>
              <a:spLocks noEditPoints="1"/>
            </p:cNvSpPr>
            <p:nvPr userDrawn="1"/>
          </p:nvSpPr>
          <p:spPr bwMode="auto">
            <a:xfrm>
              <a:off x="4916488" y="4200525"/>
              <a:ext cx="123825" cy="134938"/>
            </a:xfrm>
            <a:custGeom>
              <a:avLst/>
              <a:gdLst>
                <a:gd name="T0" fmla="*/ 81 w 345"/>
                <a:gd name="T1" fmla="*/ 186 h 373"/>
                <a:gd name="T2" fmla="*/ 104 w 345"/>
                <a:gd name="T3" fmla="*/ 278 h 373"/>
                <a:gd name="T4" fmla="*/ 173 w 345"/>
                <a:gd name="T5" fmla="*/ 309 h 373"/>
                <a:gd name="T6" fmla="*/ 265 w 345"/>
                <a:gd name="T7" fmla="*/ 186 h 373"/>
                <a:gd name="T8" fmla="*/ 173 w 345"/>
                <a:gd name="T9" fmla="*/ 64 h 373"/>
                <a:gd name="T10" fmla="*/ 104 w 345"/>
                <a:gd name="T11" fmla="*/ 95 h 373"/>
                <a:gd name="T12" fmla="*/ 81 w 345"/>
                <a:gd name="T13" fmla="*/ 186 h 373"/>
                <a:gd name="T14" fmla="*/ 345 w 345"/>
                <a:gd name="T15" fmla="*/ 186 h 373"/>
                <a:gd name="T16" fmla="*/ 301 w 345"/>
                <a:gd name="T17" fmla="*/ 325 h 373"/>
                <a:gd name="T18" fmla="*/ 173 w 345"/>
                <a:gd name="T19" fmla="*/ 373 h 373"/>
                <a:gd name="T20" fmla="*/ 45 w 345"/>
                <a:gd name="T21" fmla="*/ 325 h 373"/>
                <a:gd name="T22" fmla="*/ 0 w 345"/>
                <a:gd name="T23" fmla="*/ 186 h 373"/>
                <a:gd name="T24" fmla="*/ 45 w 345"/>
                <a:gd name="T25" fmla="*/ 48 h 373"/>
                <a:gd name="T26" fmla="*/ 173 w 345"/>
                <a:gd name="T27" fmla="*/ 0 h 373"/>
                <a:gd name="T28" fmla="*/ 301 w 345"/>
                <a:gd name="T29" fmla="*/ 48 h 373"/>
                <a:gd name="T30" fmla="*/ 345 w 345"/>
                <a:gd name="T31"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373">
                  <a:moveTo>
                    <a:pt x="81" y="186"/>
                  </a:moveTo>
                  <a:cubicBezTo>
                    <a:pt x="81" y="227"/>
                    <a:pt x="88" y="257"/>
                    <a:pt x="104" y="278"/>
                  </a:cubicBezTo>
                  <a:cubicBezTo>
                    <a:pt x="119" y="298"/>
                    <a:pt x="142" y="309"/>
                    <a:pt x="173" y="309"/>
                  </a:cubicBezTo>
                  <a:cubicBezTo>
                    <a:pt x="234" y="309"/>
                    <a:pt x="265" y="268"/>
                    <a:pt x="265" y="186"/>
                  </a:cubicBezTo>
                  <a:cubicBezTo>
                    <a:pt x="265" y="105"/>
                    <a:pt x="234" y="64"/>
                    <a:pt x="173" y="64"/>
                  </a:cubicBezTo>
                  <a:cubicBezTo>
                    <a:pt x="143" y="64"/>
                    <a:pt x="120" y="74"/>
                    <a:pt x="104" y="95"/>
                  </a:cubicBezTo>
                  <a:cubicBezTo>
                    <a:pt x="88" y="115"/>
                    <a:pt x="81" y="146"/>
                    <a:pt x="81" y="186"/>
                  </a:cubicBezTo>
                  <a:close/>
                  <a:moveTo>
                    <a:pt x="345" y="186"/>
                  </a:moveTo>
                  <a:cubicBezTo>
                    <a:pt x="345" y="246"/>
                    <a:pt x="330" y="292"/>
                    <a:pt x="301" y="325"/>
                  </a:cubicBezTo>
                  <a:cubicBezTo>
                    <a:pt x="271" y="357"/>
                    <a:pt x="228" y="373"/>
                    <a:pt x="173" y="373"/>
                  </a:cubicBezTo>
                  <a:cubicBezTo>
                    <a:pt x="117" y="373"/>
                    <a:pt x="75" y="357"/>
                    <a:pt x="45" y="325"/>
                  </a:cubicBezTo>
                  <a:cubicBezTo>
                    <a:pt x="15" y="292"/>
                    <a:pt x="0" y="246"/>
                    <a:pt x="0" y="186"/>
                  </a:cubicBezTo>
                  <a:cubicBezTo>
                    <a:pt x="0" y="125"/>
                    <a:pt x="15" y="79"/>
                    <a:pt x="45" y="48"/>
                  </a:cubicBezTo>
                  <a:cubicBezTo>
                    <a:pt x="75" y="16"/>
                    <a:pt x="118" y="0"/>
                    <a:pt x="173" y="0"/>
                  </a:cubicBezTo>
                  <a:cubicBezTo>
                    <a:pt x="229" y="0"/>
                    <a:pt x="272" y="16"/>
                    <a:pt x="301" y="48"/>
                  </a:cubicBezTo>
                  <a:cubicBezTo>
                    <a:pt x="331" y="80"/>
                    <a:pt x="345" y="126"/>
                    <a:pt x="345" y="186"/>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3">
              <a:extLst>
                <a:ext uri="{FF2B5EF4-FFF2-40B4-BE49-F238E27FC236}">
                  <a16:creationId xmlns:a16="http://schemas.microsoft.com/office/drawing/2014/main" id="{637705C7-C115-40D8-98A3-F93F12CC5D5F}"/>
                </a:ext>
              </a:extLst>
            </p:cNvPr>
            <p:cNvSpPr>
              <a:spLocks/>
            </p:cNvSpPr>
            <p:nvPr userDrawn="1"/>
          </p:nvSpPr>
          <p:spPr bwMode="auto">
            <a:xfrm>
              <a:off x="5065713" y="4233863"/>
              <a:ext cx="92075" cy="101600"/>
            </a:xfrm>
            <a:custGeom>
              <a:avLst/>
              <a:gdLst>
                <a:gd name="T0" fmla="*/ 198 w 256"/>
                <a:gd name="T1" fmla="*/ 277 h 282"/>
                <a:gd name="T2" fmla="*/ 188 w 256"/>
                <a:gd name="T3" fmla="*/ 242 h 282"/>
                <a:gd name="T4" fmla="*/ 184 w 256"/>
                <a:gd name="T5" fmla="*/ 242 h 282"/>
                <a:gd name="T6" fmla="*/ 149 w 256"/>
                <a:gd name="T7" fmla="*/ 272 h 282"/>
                <a:gd name="T8" fmla="*/ 99 w 256"/>
                <a:gd name="T9" fmla="*/ 282 h 282"/>
                <a:gd name="T10" fmla="*/ 25 w 256"/>
                <a:gd name="T11" fmla="*/ 256 h 282"/>
                <a:gd name="T12" fmla="*/ 0 w 256"/>
                <a:gd name="T13" fmla="*/ 181 h 282"/>
                <a:gd name="T14" fmla="*/ 0 w 256"/>
                <a:gd name="T15" fmla="*/ 0 h 282"/>
                <a:gd name="T16" fmla="*/ 76 w 256"/>
                <a:gd name="T17" fmla="*/ 0 h 282"/>
                <a:gd name="T18" fmla="*/ 76 w 256"/>
                <a:gd name="T19" fmla="*/ 162 h 282"/>
                <a:gd name="T20" fmla="*/ 86 w 256"/>
                <a:gd name="T21" fmla="*/ 207 h 282"/>
                <a:gd name="T22" fmla="*/ 120 w 256"/>
                <a:gd name="T23" fmla="*/ 222 h 282"/>
                <a:gd name="T24" fmla="*/ 166 w 256"/>
                <a:gd name="T25" fmla="*/ 201 h 282"/>
                <a:gd name="T26" fmla="*/ 180 w 256"/>
                <a:gd name="T27" fmla="*/ 130 h 282"/>
                <a:gd name="T28" fmla="*/ 180 w 256"/>
                <a:gd name="T29" fmla="*/ 0 h 282"/>
                <a:gd name="T30" fmla="*/ 256 w 256"/>
                <a:gd name="T31" fmla="*/ 0 h 282"/>
                <a:gd name="T32" fmla="*/ 256 w 256"/>
                <a:gd name="T33" fmla="*/ 277 h 282"/>
                <a:gd name="T34" fmla="*/ 198 w 256"/>
                <a:gd name="T35" fmla="*/ 27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82">
                  <a:moveTo>
                    <a:pt x="198" y="277"/>
                  </a:moveTo>
                  <a:lnTo>
                    <a:pt x="188" y="242"/>
                  </a:lnTo>
                  <a:lnTo>
                    <a:pt x="184" y="242"/>
                  </a:lnTo>
                  <a:cubicBezTo>
                    <a:pt x="176" y="255"/>
                    <a:pt x="164" y="265"/>
                    <a:pt x="149" y="272"/>
                  </a:cubicBezTo>
                  <a:cubicBezTo>
                    <a:pt x="135" y="279"/>
                    <a:pt x="118" y="282"/>
                    <a:pt x="99" y="282"/>
                  </a:cubicBezTo>
                  <a:cubicBezTo>
                    <a:pt x="66" y="282"/>
                    <a:pt x="41" y="273"/>
                    <a:pt x="25" y="256"/>
                  </a:cubicBezTo>
                  <a:cubicBezTo>
                    <a:pt x="8" y="238"/>
                    <a:pt x="0" y="213"/>
                    <a:pt x="0" y="181"/>
                  </a:cubicBezTo>
                  <a:lnTo>
                    <a:pt x="0" y="0"/>
                  </a:lnTo>
                  <a:lnTo>
                    <a:pt x="76" y="0"/>
                  </a:lnTo>
                  <a:lnTo>
                    <a:pt x="76" y="162"/>
                  </a:lnTo>
                  <a:cubicBezTo>
                    <a:pt x="76" y="182"/>
                    <a:pt x="79" y="197"/>
                    <a:pt x="86" y="207"/>
                  </a:cubicBezTo>
                  <a:cubicBezTo>
                    <a:pt x="94" y="217"/>
                    <a:pt x="105" y="222"/>
                    <a:pt x="120" y="222"/>
                  </a:cubicBezTo>
                  <a:cubicBezTo>
                    <a:pt x="142" y="222"/>
                    <a:pt x="157" y="215"/>
                    <a:pt x="166" y="201"/>
                  </a:cubicBezTo>
                  <a:cubicBezTo>
                    <a:pt x="176" y="186"/>
                    <a:pt x="180" y="163"/>
                    <a:pt x="180" y="130"/>
                  </a:cubicBezTo>
                  <a:lnTo>
                    <a:pt x="180" y="0"/>
                  </a:lnTo>
                  <a:lnTo>
                    <a:pt x="256" y="0"/>
                  </a:lnTo>
                  <a:lnTo>
                    <a:pt x="256" y="277"/>
                  </a:lnTo>
                  <a:lnTo>
                    <a:pt x="198" y="277"/>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4">
              <a:extLst>
                <a:ext uri="{FF2B5EF4-FFF2-40B4-BE49-F238E27FC236}">
                  <a16:creationId xmlns:a16="http://schemas.microsoft.com/office/drawing/2014/main" id="{9AAD6336-38AD-4A69-B388-36405DEB9B14}"/>
                </a:ext>
              </a:extLst>
            </p:cNvPr>
            <p:cNvSpPr>
              <a:spLocks/>
            </p:cNvSpPr>
            <p:nvPr userDrawn="1"/>
          </p:nvSpPr>
          <p:spPr bwMode="auto">
            <a:xfrm>
              <a:off x="5186363" y="4232275"/>
              <a:ext cx="65088" cy="101600"/>
            </a:xfrm>
            <a:custGeom>
              <a:avLst/>
              <a:gdLst>
                <a:gd name="T0" fmla="*/ 155 w 181"/>
                <a:gd name="T1" fmla="*/ 0 h 282"/>
                <a:gd name="T2" fmla="*/ 181 w 181"/>
                <a:gd name="T3" fmla="*/ 2 h 282"/>
                <a:gd name="T4" fmla="*/ 175 w 181"/>
                <a:gd name="T5" fmla="*/ 73 h 282"/>
                <a:gd name="T6" fmla="*/ 153 w 181"/>
                <a:gd name="T7" fmla="*/ 70 h 282"/>
                <a:gd name="T8" fmla="*/ 96 w 181"/>
                <a:gd name="T9" fmla="*/ 89 h 282"/>
                <a:gd name="T10" fmla="*/ 76 w 181"/>
                <a:gd name="T11" fmla="*/ 141 h 282"/>
                <a:gd name="T12" fmla="*/ 76 w 181"/>
                <a:gd name="T13" fmla="*/ 282 h 282"/>
                <a:gd name="T14" fmla="*/ 0 w 181"/>
                <a:gd name="T15" fmla="*/ 282 h 282"/>
                <a:gd name="T16" fmla="*/ 0 w 181"/>
                <a:gd name="T17" fmla="*/ 5 h 282"/>
                <a:gd name="T18" fmla="*/ 58 w 181"/>
                <a:gd name="T19" fmla="*/ 5 h 282"/>
                <a:gd name="T20" fmla="*/ 69 w 181"/>
                <a:gd name="T21" fmla="*/ 51 h 282"/>
                <a:gd name="T22" fmla="*/ 73 w 181"/>
                <a:gd name="T23" fmla="*/ 51 h 282"/>
                <a:gd name="T24" fmla="*/ 107 w 181"/>
                <a:gd name="T25" fmla="*/ 14 h 282"/>
                <a:gd name="T26" fmla="*/ 155 w 181"/>
                <a:gd name="T2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 h="282">
                  <a:moveTo>
                    <a:pt x="155" y="0"/>
                  </a:moveTo>
                  <a:cubicBezTo>
                    <a:pt x="165" y="0"/>
                    <a:pt x="174" y="0"/>
                    <a:pt x="181" y="2"/>
                  </a:cubicBezTo>
                  <a:lnTo>
                    <a:pt x="175" y="73"/>
                  </a:lnTo>
                  <a:cubicBezTo>
                    <a:pt x="169" y="71"/>
                    <a:pt x="162" y="70"/>
                    <a:pt x="153" y="70"/>
                  </a:cubicBezTo>
                  <a:cubicBezTo>
                    <a:pt x="129" y="70"/>
                    <a:pt x="110" y="76"/>
                    <a:pt x="96" y="89"/>
                  </a:cubicBezTo>
                  <a:cubicBezTo>
                    <a:pt x="83" y="101"/>
                    <a:pt x="76" y="119"/>
                    <a:pt x="76" y="141"/>
                  </a:cubicBezTo>
                  <a:lnTo>
                    <a:pt x="76" y="282"/>
                  </a:lnTo>
                  <a:lnTo>
                    <a:pt x="0" y="282"/>
                  </a:lnTo>
                  <a:lnTo>
                    <a:pt x="0" y="5"/>
                  </a:lnTo>
                  <a:lnTo>
                    <a:pt x="58" y="5"/>
                  </a:lnTo>
                  <a:lnTo>
                    <a:pt x="69" y="51"/>
                  </a:lnTo>
                  <a:lnTo>
                    <a:pt x="73" y="51"/>
                  </a:lnTo>
                  <a:cubicBezTo>
                    <a:pt x="81" y="36"/>
                    <a:pt x="93" y="23"/>
                    <a:pt x="107" y="14"/>
                  </a:cubicBezTo>
                  <a:cubicBezTo>
                    <a:pt x="122" y="4"/>
                    <a:pt x="138" y="0"/>
                    <a:pt x="155" y="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5">
              <a:extLst>
                <a:ext uri="{FF2B5EF4-FFF2-40B4-BE49-F238E27FC236}">
                  <a16:creationId xmlns:a16="http://schemas.microsoft.com/office/drawing/2014/main" id="{DED7B373-82FD-4EA2-AD6F-405A01C27E89}"/>
                </a:ext>
              </a:extLst>
            </p:cNvPr>
            <p:cNvSpPr>
              <a:spLocks/>
            </p:cNvSpPr>
            <p:nvPr userDrawn="1"/>
          </p:nvSpPr>
          <p:spPr bwMode="auto">
            <a:xfrm>
              <a:off x="5319713" y="4202113"/>
              <a:ext cx="141288" cy="131763"/>
            </a:xfrm>
            <a:custGeom>
              <a:avLst/>
              <a:gdLst>
                <a:gd name="T0" fmla="*/ 154 w 388"/>
                <a:gd name="T1" fmla="*/ 363 h 363"/>
                <a:gd name="T2" fmla="*/ 66 w 388"/>
                <a:gd name="T3" fmla="*/ 79 h 363"/>
                <a:gd name="T4" fmla="*/ 64 w 388"/>
                <a:gd name="T5" fmla="*/ 79 h 363"/>
                <a:gd name="T6" fmla="*/ 69 w 388"/>
                <a:gd name="T7" fmla="*/ 194 h 363"/>
                <a:gd name="T8" fmla="*/ 69 w 388"/>
                <a:gd name="T9" fmla="*/ 363 h 363"/>
                <a:gd name="T10" fmla="*/ 0 w 388"/>
                <a:gd name="T11" fmla="*/ 363 h 363"/>
                <a:gd name="T12" fmla="*/ 0 w 388"/>
                <a:gd name="T13" fmla="*/ 0 h 363"/>
                <a:gd name="T14" fmla="*/ 105 w 388"/>
                <a:gd name="T15" fmla="*/ 0 h 363"/>
                <a:gd name="T16" fmla="*/ 191 w 388"/>
                <a:gd name="T17" fmla="*/ 278 h 363"/>
                <a:gd name="T18" fmla="*/ 192 w 388"/>
                <a:gd name="T19" fmla="*/ 278 h 363"/>
                <a:gd name="T20" fmla="*/ 283 w 388"/>
                <a:gd name="T21" fmla="*/ 0 h 363"/>
                <a:gd name="T22" fmla="*/ 388 w 388"/>
                <a:gd name="T23" fmla="*/ 0 h 363"/>
                <a:gd name="T24" fmla="*/ 388 w 388"/>
                <a:gd name="T25" fmla="*/ 363 h 363"/>
                <a:gd name="T26" fmla="*/ 316 w 388"/>
                <a:gd name="T27" fmla="*/ 363 h 363"/>
                <a:gd name="T28" fmla="*/ 316 w 388"/>
                <a:gd name="T29" fmla="*/ 191 h 363"/>
                <a:gd name="T30" fmla="*/ 316 w 388"/>
                <a:gd name="T31" fmla="*/ 163 h 363"/>
                <a:gd name="T32" fmla="*/ 320 w 388"/>
                <a:gd name="T33" fmla="*/ 79 h 363"/>
                <a:gd name="T34" fmla="*/ 318 w 388"/>
                <a:gd name="T35" fmla="*/ 79 h 363"/>
                <a:gd name="T36" fmla="*/ 224 w 388"/>
                <a:gd name="T37" fmla="*/ 363 h 363"/>
                <a:gd name="T38" fmla="*/ 154 w 388"/>
                <a:gd name="T39"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8" h="363">
                  <a:moveTo>
                    <a:pt x="154" y="363"/>
                  </a:moveTo>
                  <a:lnTo>
                    <a:pt x="66" y="79"/>
                  </a:lnTo>
                  <a:lnTo>
                    <a:pt x="64" y="79"/>
                  </a:lnTo>
                  <a:cubicBezTo>
                    <a:pt x="67" y="136"/>
                    <a:pt x="69" y="175"/>
                    <a:pt x="69" y="194"/>
                  </a:cubicBezTo>
                  <a:lnTo>
                    <a:pt x="69" y="363"/>
                  </a:lnTo>
                  <a:lnTo>
                    <a:pt x="0" y="363"/>
                  </a:lnTo>
                  <a:lnTo>
                    <a:pt x="0" y="0"/>
                  </a:lnTo>
                  <a:lnTo>
                    <a:pt x="105" y="0"/>
                  </a:lnTo>
                  <a:lnTo>
                    <a:pt x="191" y="278"/>
                  </a:lnTo>
                  <a:lnTo>
                    <a:pt x="192" y="278"/>
                  </a:lnTo>
                  <a:lnTo>
                    <a:pt x="283" y="0"/>
                  </a:lnTo>
                  <a:lnTo>
                    <a:pt x="388" y="0"/>
                  </a:lnTo>
                  <a:lnTo>
                    <a:pt x="388" y="363"/>
                  </a:lnTo>
                  <a:lnTo>
                    <a:pt x="316" y="363"/>
                  </a:lnTo>
                  <a:lnTo>
                    <a:pt x="316" y="191"/>
                  </a:lnTo>
                  <a:cubicBezTo>
                    <a:pt x="316" y="183"/>
                    <a:pt x="316" y="174"/>
                    <a:pt x="316" y="163"/>
                  </a:cubicBezTo>
                  <a:cubicBezTo>
                    <a:pt x="317" y="153"/>
                    <a:pt x="318" y="125"/>
                    <a:pt x="320" y="79"/>
                  </a:cubicBezTo>
                  <a:lnTo>
                    <a:pt x="318" y="79"/>
                  </a:lnTo>
                  <a:lnTo>
                    <a:pt x="224" y="363"/>
                  </a:lnTo>
                  <a:lnTo>
                    <a:pt x="154" y="363"/>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6">
              <a:extLst>
                <a:ext uri="{FF2B5EF4-FFF2-40B4-BE49-F238E27FC236}">
                  <a16:creationId xmlns:a16="http://schemas.microsoft.com/office/drawing/2014/main" id="{43B3BD67-8408-4BFD-ADCB-C545A9CCE2F4}"/>
                </a:ext>
              </a:extLst>
            </p:cNvPr>
            <p:cNvSpPr>
              <a:spLocks noEditPoints="1"/>
            </p:cNvSpPr>
            <p:nvPr userDrawn="1"/>
          </p:nvSpPr>
          <p:spPr bwMode="auto">
            <a:xfrm>
              <a:off x="5489575" y="4194175"/>
              <a:ext cx="30163" cy="139700"/>
            </a:xfrm>
            <a:custGeom>
              <a:avLst/>
              <a:gdLst>
                <a:gd name="T0" fmla="*/ 79 w 82"/>
                <a:gd name="T1" fmla="*/ 386 h 386"/>
                <a:gd name="T2" fmla="*/ 3 w 82"/>
                <a:gd name="T3" fmla="*/ 386 h 386"/>
                <a:gd name="T4" fmla="*/ 3 w 82"/>
                <a:gd name="T5" fmla="*/ 109 h 386"/>
                <a:gd name="T6" fmla="*/ 79 w 82"/>
                <a:gd name="T7" fmla="*/ 109 h 386"/>
                <a:gd name="T8" fmla="*/ 79 w 82"/>
                <a:gd name="T9" fmla="*/ 386 h 386"/>
                <a:gd name="T10" fmla="*/ 0 w 82"/>
                <a:gd name="T11" fmla="*/ 37 h 386"/>
                <a:gd name="T12" fmla="*/ 41 w 82"/>
                <a:gd name="T13" fmla="*/ 0 h 386"/>
                <a:gd name="T14" fmla="*/ 82 w 82"/>
                <a:gd name="T15" fmla="*/ 37 h 386"/>
                <a:gd name="T16" fmla="*/ 72 w 82"/>
                <a:gd name="T17" fmla="*/ 65 h 386"/>
                <a:gd name="T18" fmla="*/ 41 w 82"/>
                <a:gd name="T19" fmla="*/ 74 h 386"/>
                <a:gd name="T20" fmla="*/ 0 w 82"/>
                <a:gd name="T21" fmla="*/ 3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386">
                  <a:moveTo>
                    <a:pt x="79" y="386"/>
                  </a:moveTo>
                  <a:lnTo>
                    <a:pt x="3" y="386"/>
                  </a:lnTo>
                  <a:lnTo>
                    <a:pt x="3" y="109"/>
                  </a:lnTo>
                  <a:lnTo>
                    <a:pt x="79" y="109"/>
                  </a:lnTo>
                  <a:lnTo>
                    <a:pt x="79" y="386"/>
                  </a:lnTo>
                  <a:close/>
                  <a:moveTo>
                    <a:pt x="0" y="37"/>
                  </a:moveTo>
                  <a:cubicBezTo>
                    <a:pt x="0" y="12"/>
                    <a:pt x="14" y="0"/>
                    <a:pt x="41" y="0"/>
                  </a:cubicBezTo>
                  <a:cubicBezTo>
                    <a:pt x="68" y="0"/>
                    <a:pt x="82" y="12"/>
                    <a:pt x="82" y="37"/>
                  </a:cubicBezTo>
                  <a:cubicBezTo>
                    <a:pt x="82" y="49"/>
                    <a:pt x="79" y="58"/>
                    <a:pt x="72" y="65"/>
                  </a:cubicBezTo>
                  <a:cubicBezTo>
                    <a:pt x="65" y="71"/>
                    <a:pt x="55" y="74"/>
                    <a:pt x="41" y="74"/>
                  </a:cubicBezTo>
                  <a:cubicBezTo>
                    <a:pt x="14" y="74"/>
                    <a:pt x="0" y="62"/>
                    <a:pt x="0" y="37"/>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37">
              <a:extLst>
                <a:ext uri="{FF2B5EF4-FFF2-40B4-BE49-F238E27FC236}">
                  <a16:creationId xmlns:a16="http://schemas.microsoft.com/office/drawing/2014/main" id="{046DEBBF-5226-4D2A-92A0-7E6C4351251B}"/>
                </a:ext>
              </a:extLst>
            </p:cNvPr>
            <p:cNvSpPr>
              <a:spLocks/>
            </p:cNvSpPr>
            <p:nvPr userDrawn="1"/>
          </p:nvSpPr>
          <p:spPr bwMode="auto">
            <a:xfrm>
              <a:off x="5540375" y="4232275"/>
              <a:ext cx="76200" cy="103188"/>
            </a:xfrm>
            <a:custGeom>
              <a:avLst/>
              <a:gdLst>
                <a:gd name="T0" fmla="*/ 211 w 211"/>
                <a:gd name="T1" fmla="*/ 200 h 287"/>
                <a:gd name="T2" fmla="*/ 181 w 211"/>
                <a:gd name="T3" fmla="*/ 265 h 287"/>
                <a:gd name="T4" fmla="*/ 92 w 211"/>
                <a:gd name="T5" fmla="*/ 287 h 287"/>
                <a:gd name="T6" fmla="*/ 41 w 211"/>
                <a:gd name="T7" fmla="*/ 283 h 287"/>
                <a:gd name="T8" fmla="*/ 1 w 211"/>
                <a:gd name="T9" fmla="*/ 271 h 287"/>
                <a:gd name="T10" fmla="*/ 1 w 211"/>
                <a:gd name="T11" fmla="*/ 208 h 287"/>
                <a:gd name="T12" fmla="*/ 48 w 211"/>
                <a:gd name="T13" fmla="*/ 225 h 287"/>
                <a:gd name="T14" fmla="*/ 95 w 211"/>
                <a:gd name="T15" fmla="*/ 232 h 287"/>
                <a:gd name="T16" fmla="*/ 136 w 211"/>
                <a:gd name="T17" fmla="*/ 208 h 287"/>
                <a:gd name="T18" fmla="*/ 130 w 211"/>
                <a:gd name="T19" fmla="*/ 193 h 287"/>
                <a:gd name="T20" fmla="*/ 112 w 211"/>
                <a:gd name="T21" fmla="*/ 181 h 287"/>
                <a:gd name="T22" fmla="*/ 76 w 211"/>
                <a:gd name="T23" fmla="*/ 164 h 287"/>
                <a:gd name="T24" fmla="*/ 29 w 211"/>
                <a:gd name="T25" fmla="*/ 139 h 287"/>
                <a:gd name="T26" fmla="*/ 7 w 211"/>
                <a:gd name="T27" fmla="*/ 113 h 287"/>
                <a:gd name="T28" fmla="*/ 0 w 211"/>
                <a:gd name="T29" fmla="*/ 77 h 287"/>
                <a:gd name="T30" fmla="*/ 29 w 211"/>
                <a:gd name="T31" fmla="*/ 20 h 287"/>
                <a:gd name="T32" fmla="*/ 110 w 211"/>
                <a:gd name="T33" fmla="*/ 0 h 287"/>
                <a:gd name="T34" fmla="*/ 208 w 211"/>
                <a:gd name="T35" fmla="*/ 21 h 287"/>
                <a:gd name="T36" fmla="*/ 185 w 211"/>
                <a:gd name="T37" fmla="*/ 76 h 287"/>
                <a:gd name="T38" fmla="*/ 146 w 211"/>
                <a:gd name="T39" fmla="*/ 61 h 287"/>
                <a:gd name="T40" fmla="*/ 109 w 211"/>
                <a:gd name="T41" fmla="*/ 56 h 287"/>
                <a:gd name="T42" fmla="*/ 75 w 211"/>
                <a:gd name="T43" fmla="*/ 74 h 287"/>
                <a:gd name="T44" fmla="*/ 86 w 211"/>
                <a:gd name="T45" fmla="*/ 91 h 287"/>
                <a:gd name="T46" fmla="*/ 133 w 211"/>
                <a:gd name="T47" fmla="*/ 113 h 287"/>
                <a:gd name="T48" fmla="*/ 181 w 211"/>
                <a:gd name="T49" fmla="*/ 138 h 287"/>
                <a:gd name="T50" fmla="*/ 203 w 211"/>
                <a:gd name="T51" fmla="*/ 164 h 287"/>
                <a:gd name="T52" fmla="*/ 211 w 211"/>
                <a:gd name="T53" fmla="*/ 20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287">
                  <a:moveTo>
                    <a:pt x="211" y="200"/>
                  </a:moveTo>
                  <a:cubicBezTo>
                    <a:pt x="211" y="228"/>
                    <a:pt x="201" y="250"/>
                    <a:pt x="181" y="265"/>
                  </a:cubicBezTo>
                  <a:cubicBezTo>
                    <a:pt x="161" y="280"/>
                    <a:pt x="132" y="287"/>
                    <a:pt x="92" y="287"/>
                  </a:cubicBezTo>
                  <a:cubicBezTo>
                    <a:pt x="72" y="287"/>
                    <a:pt x="55" y="286"/>
                    <a:pt x="41" y="283"/>
                  </a:cubicBezTo>
                  <a:cubicBezTo>
                    <a:pt x="26" y="280"/>
                    <a:pt x="13" y="276"/>
                    <a:pt x="1" y="271"/>
                  </a:cubicBezTo>
                  <a:lnTo>
                    <a:pt x="1" y="208"/>
                  </a:lnTo>
                  <a:cubicBezTo>
                    <a:pt x="15" y="215"/>
                    <a:pt x="31" y="221"/>
                    <a:pt x="48" y="225"/>
                  </a:cubicBezTo>
                  <a:cubicBezTo>
                    <a:pt x="66" y="230"/>
                    <a:pt x="81" y="232"/>
                    <a:pt x="95" y="232"/>
                  </a:cubicBezTo>
                  <a:cubicBezTo>
                    <a:pt x="122" y="232"/>
                    <a:pt x="136" y="224"/>
                    <a:pt x="136" y="208"/>
                  </a:cubicBezTo>
                  <a:cubicBezTo>
                    <a:pt x="136" y="202"/>
                    <a:pt x="134" y="197"/>
                    <a:pt x="130" y="193"/>
                  </a:cubicBezTo>
                  <a:cubicBezTo>
                    <a:pt x="127" y="190"/>
                    <a:pt x="121" y="186"/>
                    <a:pt x="112" y="181"/>
                  </a:cubicBezTo>
                  <a:cubicBezTo>
                    <a:pt x="103" y="176"/>
                    <a:pt x="91" y="171"/>
                    <a:pt x="76" y="164"/>
                  </a:cubicBezTo>
                  <a:cubicBezTo>
                    <a:pt x="55" y="155"/>
                    <a:pt x="39" y="147"/>
                    <a:pt x="29" y="139"/>
                  </a:cubicBezTo>
                  <a:cubicBezTo>
                    <a:pt x="19" y="132"/>
                    <a:pt x="12" y="123"/>
                    <a:pt x="7" y="113"/>
                  </a:cubicBezTo>
                  <a:cubicBezTo>
                    <a:pt x="3" y="103"/>
                    <a:pt x="0" y="91"/>
                    <a:pt x="0" y="77"/>
                  </a:cubicBezTo>
                  <a:cubicBezTo>
                    <a:pt x="0" y="52"/>
                    <a:pt x="10" y="33"/>
                    <a:pt x="29" y="20"/>
                  </a:cubicBezTo>
                  <a:cubicBezTo>
                    <a:pt x="48" y="6"/>
                    <a:pt x="75" y="0"/>
                    <a:pt x="110" y="0"/>
                  </a:cubicBezTo>
                  <a:cubicBezTo>
                    <a:pt x="144" y="0"/>
                    <a:pt x="176" y="7"/>
                    <a:pt x="208" y="21"/>
                  </a:cubicBezTo>
                  <a:lnTo>
                    <a:pt x="185" y="76"/>
                  </a:lnTo>
                  <a:cubicBezTo>
                    <a:pt x="171" y="70"/>
                    <a:pt x="158" y="65"/>
                    <a:pt x="146" y="61"/>
                  </a:cubicBezTo>
                  <a:cubicBezTo>
                    <a:pt x="134" y="58"/>
                    <a:pt x="121" y="56"/>
                    <a:pt x="109" y="56"/>
                  </a:cubicBezTo>
                  <a:cubicBezTo>
                    <a:pt x="87" y="56"/>
                    <a:pt x="75" y="62"/>
                    <a:pt x="75" y="74"/>
                  </a:cubicBezTo>
                  <a:cubicBezTo>
                    <a:pt x="75" y="81"/>
                    <a:pt x="79" y="86"/>
                    <a:pt x="86" y="91"/>
                  </a:cubicBezTo>
                  <a:cubicBezTo>
                    <a:pt x="93" y="96"/>
                    <a:pt x="109" y="104"/>
                    <a:pt x="133" y="113"/>
                  </a:cubicBezTo>
                  <a:cubicBezTo>
                    <a:pt x="155" y="122"/>
                    <a:pt x="171" y="130"/>
                    <a:pt x="181" y="138"/>
                  </a:cubicBezTo>
                  <a:cubicBezTo>
                    <a:pt x="191" y="146"/>
                    <a:pt x="199" y="154"/>
                    <a:pt x="203" y="164"/>
                  </a:cubicBezTo>
                  <a:cubicBezTo>
                    <a:pt x="208" y="174"/>
                    <a:pt x="211" y="186"/>
                    <a:pt x="211" y="20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38">
              <a:extLst>
                <a:ext uri="{FF2B5EF4-FFF2-40B4-BE49-F238E27FC236}">
                  <a16:creationId xmlns:a16="http://schemas.microsoft.com/office/drawing/2014/main" id="{446CDA1D-0A57-4A33-A72A-7DAC44E03ACC}"/>
                </a:ext>
              </a:extLst>
            </p:cNvPr>
            <p:cNvSpPr>
              <a:spLocks/>
            </p:cNvSpPr>
            <p:nvPr userDrawn="1"/>
          </p:nvSpPr>
          <p:spPr bwMode="auto">
            <a:xfrm>
              <a:off x="5632450" y="4232275"/>
              <a:ext cx="76200" cy="103188"/>
            </a:xfrm>
            <a:custGeom>
              <a:avLst/>
              <a:gdLst>
                <a:gd name="T0" fmla="*/ 210 w 210"/>
                <a:gd name="T1" fmla="*/ 200 h 287"/>
                <a:gd name="T2" fmla="*/ 180 w 210"/>
                <a:gd name="T3" fmla="*/ 265 h 287"/>
                <a:gd name="T4" fmla="*/ 92 w 210"/>
                <a:gd name="T5" fmla="*/ 287 h 287"/>
                <a:gd name="T6" fmla="*/ 40 w 210"/>
                <a:gd name="T7" fmla="*/ 283 h 287"/>
                <a:gd name="T8" fmla="*/ 0 w 210"/>
                <a:gd name="T9" fmla="*/ 271 h 287"/>
                <a:gd name="T10" fmla="*/ 0 w 210"/>
                <a:gd name="T11" fmla="*/ 208 h 287"/>
                <a:gd name="T12" fmla="*/ 48 w 210"/>
                <a:gd name="T13" fmla="*/ 225 h 287"/>
                <a:gd name="T14" fmla="*/ 94 w 210"/>
                <a:gd name="T15" fmla="*/ 232 h 287"/>
                <a:gd name="T16" fmla="*/ 135 w 210"/>
                <a:gd name="T17" fmla="*/ 208 h 287"/>
                <a:gd name="T18" fmla="*/ 130 w 210"/>
                <a:gd name="T19" fmla="*/ 193 h 287"/>
                <a:gd name="T20" fmla="*/ 111 w 210"/>
                <a:gd name="T21" fmla="*/ 181 h 287"/>
                <a:gd name="T22" fmla="*/ 75 w 210"/>
                <a:gd name="T23" fmla="*/ 164 h 287"/>
                <a:gd name="T24" fmla="*/ 28 w 210"/>
                <a:gd name="T25" fmla="*/ 139 h 287"/>
                <a:gd name="T26" fmla="*/ 7 w 210"/>
                <a:gd name="T27" fmla="*/ 113 h 287"/>
                <a:gd name="T28" fmla="*/ 0 w 210"/>
                <a:gd name="T29" fmla="*/ 77 h 287"/>
                <a:gd name="T30" fmla="*/ 28 w 210"/>
                <a:gd name="T31" fmla="*/ 20 h 287"/>
                <a:gd name="T32" fmla="*/ 110 w 210"/>
                <a:gd name="T33" fmla="*/ 0 h 287"/>
                <a:gd name="T34" fmla="*/ 207 w 210"/>
                <a:gd name="T35" fmla="*/ 21 h 287"/>
                <a:gd name="T36" fmla="*/ 184 w 210"/>
                <a:gd name="T37" fmla="*/ 76 h 287"/>
                <a:gd name="T38" fmla="*/ 145 w 210"/>
                <a:gd name="T39" fmla="*/ 61 h 287"/>
                <a:gd name="T40" fmla="*/ 108 w 210"/>
                <a:gd name="T41" fmla="*/ 56 h 287"/>
                <a:gd name="T42" fmla="*/ 75 w 210"/>
                <a:gd name="T43" fmla="*/ 74 h 287"/>
                <a:gd name="T44" fmla="*/ 86 w 210"/>
                <a:gd name="T45" fmla="*/ 91 h 287"/>
                <a:gd name="T46" fmla="*/ 133 w 210"/>
                <a:gd name="T47" fmla="*/ 113 h 287"/>
                <a:gd name="T48" fmla="*/ 181 w 210"/>
                <a:gd name="T49" fmla="*/ 138 h 287"/>
                <a:gd name="T50" fmla="*/ 203 w 210"/>
                <a:gd name="T51" fmla="*/ 164 h 287"/>
                <a:gd name="T52" fmla="*/ 210 w 210"/>
                <a:gd name="T53" fmla="*/ 20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87">
                  <a:moveTo>
                    <a:pt x="210" y="200"/>
                  </a:moveTo>
                  <a:cubicBezTo>
                    <a:pt x="210" y="228"/>
                    <a:pt x="200" y="250"/>
                    <a:pt x="180" y="265"/>
                  </a:cubicBezTo>
                  <a:cubicBezTo>
                    <a:pt x="161" y="280"/>
                    <a:pt x="131" y="287"/>
                    <a:pt x="92" y="287"/>
                  </a:cubicBezTo>
                  <a:cubicBezTo>
                    <a:pt x="72" y="287"/>
                    <a:pt x="54" y="286"/>
                    <a:pt x="40" y="283"/>
                  </a:cubicBezTo>
                  <a:cubicBezTo>
                    <a:pt x="26" y="280"/>
                    <a:pt x="13" y="276"/>
                    <a:pt x="0" y="271"/>
                  </a:cubicBezTo>
                  <a:lnTo>
                    <a:pt x="0" y="208"/>
                  </a:lnTo>
                  <a:cubicBezTo>
                    <a:pt x="14" y="215"/>
                    <a:pt x="30" y="221"/>
                    <a:pt x="48" y="225"/>
                  </a:cubicBezTo>
                  <a:cubicBezTo>
                    <a:pt x="65" y="230"/>
                    <a:pt x="81" y="232"/>
                    <a:pt x="94" y="232"/>
                  </a:cubicBezTo>
                  <a:cubicBezTo>
                    <a:pt x="122" y="232"/>
                    <a:pt x="135" y="224"/>
                    <a:pt x="135" y="208"/>
                  </a:cubicBezTo>
                  <a:cubicBezTo>
                    <a:pt x="135" y="202"/>
                    <a:pt x="134" y="197"/>
                    <a:pt x="130" y="193"/>
                  </a:cubicBezTo>
                  <a:cubicBezTo>
                    <a:pt x="126" y="190"/>
                    <a:pt x="120" y="186"/>
                    <a:pt x="111" y="181"/>
                  </a:cubicBezTo>
                  <a:cubicBezTo>
                    <a:pt x="102" y="176"/>
                    <a:pt x="90" y="171"/>
                    <a:pt x="75" y="164"/>
                  </a:cubicBezTo>
                  <a:cubicBezTo>
                    <a:pt x="54" y="155"/>
                    <a:pt x="38" y="147"/>
                    <a:pt x="28" y="139"/>
                  </a:cubicBezTo>
                  <a:cubicBezTo>
                    <a:pt x="18" y="132"/>
                    <a:pt x="11" y="123"/>
                    <a:pt x="7" y="113"/>
                  </a:cubicBezTo>
                  <a:cubicBezTo>
                    <a:pt x="2" y="103"/>
                    <a:pt x="0" y="91"/>
                    <a:pt x="0" y="77"/>
                  </a:cubicBezTo>
                  <a:cubicBezTo>
                    <a:pt x="0" y="52"/>
                    <a:pt x="9" y="33"/>
                    <a:pt x="28" y="20"/>
                  </a:cubicBezTo>
                  <a:cubicBezTo>
                    <a:pt x="47" y="6"/>
                    <a:pt x="75" y="0"/>
                    <a:pt x="110" y="0"/>
                  </a:cubicBezTo>
                  <a:cubicBezTo>
                    <a:pt x="143" y="0"/>
                    <a:pt x="176" y="7"/>
                    <a:pt x="207" y="21"/>
                  </a:cubicBezTo>
                  <a:lnTo>
                    <a:pt x="184" y="76"/>
                  </a:lnTo>
                  <a:cubicBezTo>
                    <a:pt x="170" y="70"/>
                    <a:pt x="157" y="65"/>
                    <a:pt x="145" y="61"/>
                  </a:cubicBezTo>
                  <a:cubicBezTo>
                    <a:pt x="133" y="58"/>
                    <a:pt x="121" y="56"/>
                    <a:pt x="108" y="56"/>
                  </a:cubicBezTo>
                  <a:cubicBezTo>
                    <a:pt x="86" y="56"/>
                    <a:pt x="75" y="62"/>
                    <a:pt x="75" y="74"/>
                  </a:cubicBezTo>
                  <a:cubicBezTo>
                    <a:pt x="75" y="81"/>
                    <a:pt x="78" y="86"/>
                    <a:pt x="86" y="91"/>
                  </a:cubicBezTo>
                  <a:cubicBezTo>
                    <a:pt x="93" y="96"/>
                    <a:pt x="109" y="104"/>
                    <a:pt x="133" y="113"/>
                  </a:cubicBezTo>
                  <a:cubicBezTo>
                    <a:pt x="155" y="122"/>
                    <a:pt x="170" y="130"/>
                    <a:pt x="181" y="138"/>
                  </a:cubicBezTo>
                  <a:cubicBezTo>
                    <a:pt x="191" y="146"/>
                    <a:pt x="198" y="154"/>
                    <a:pt x="203" y="164"/>
                  </a:cubicBezTo>
                  <a:cubicBezTo>
                    <a:pt x="208" y="174"/>
                    <a:pt x="210" y="186"/>
                    <a:pt x="210" y="20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39">
              <a:extLst>
                <a:ext uri="{FF2B5EF4-FFF2-40B4-BE49-F238E27FC236}">
                  <a16:creationId xmlns:a16="http://schemas.microsoft.com/office/drawing/2014/main" id="{A24843C1-5A48-4BE7-B2D2-8CC0DD58795C}"/>
                </a:ext>
              </a:extLst>
            </p:cNvPr>
            <p:cNvSpPr>
              <a:spLocks noEditPoints="1"/>
            </p:cNvSpPr>
            <p:nvPr userDrawn="1"/>
          </p:nvSpPr>
          <p:spPr bwMode="auto">
            <a:xfrm>
              <a:off x="5729288" y="4194175"/>
              <a:ext cx="28575" cy="139700"/>
            </a:xfrm>
            <a:custGeom>
              <a:avLst/>
              <a:gdLst>
                <a:gd name="T0" fmla="*/ 79 w 82"/>
                <a:gd name="T1" fmla="*/ 386 h 386"/>
                <a:gd name="T2" fmla="*/ 3 w 82"/>
                <a:gd name="T3" fmla="*/ 386 h 386"/>
                <a:gd name="T4" fmla="*/ 3 w 82"/>
                <a:gd name="T5" fmla="*/ 109 h 386"/>
                <a:gd name="T6" fmla="*/ 79 w 82"/>
                <a:gd name="T7" fmla="*/ 109 h 386"/>
                <a:gd name="T8" fmla="*/ 79 w 82"/>
                <a:gd name="T9" fmla="*/ 386 h 386"/>
                <a:gd name="T10" fmla="*/ 0 w 82"/>
                <a:gd name="T11" fmla="*/ 37 h 386"/>
                <a:gd name="T12" fmla="*/ 41 w 82"/>
                <a:gd name="T13" fmla="*/ 0 h 386"/>
                <a:gd name="T14" fmla="*/ 82 w 82"/>
                <a:gd name="T15" fmla="*/ 37 h 386"/>
                <a:gd name="T16" fmla="*/ 72 w 82"/>
                <a:gd name="T17" fmla="*/ 65 h 386"/>
                <a:gd name="T18" fmla="*/ 41 w 82"/>
                <a:gd name="T19" fmla="*/ 74 h 386"/>
                <a:gd name="T20" fmla="*/ 0 w 82"/>
                <a:gd name="T21" fmla="*/ 3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386">
                  <a:moveTo>
                    <a:pt x="79" y="386"/>
                  </a:moveTo>
                  <a:lnTo>
                    <a:pt x="3" y="386"/>
                  </a:lnTo>
                  <a:lnTo>
                    <a:pt x="3" y="109"/>
                  </a:lnTo>
                  <a:lnTo>
                    <a:pt x="79" y="109"/>
                  </a:lnTo>
                  <a:lnTo>
                    <a:pt x="79" y="386"/>
                  </a:lnTo>
                  <a:close/>
                  <a:moveTo>
                    <a:pt x="0" y="37"/>
                  </a:moveTo>
                  <a:cubicBezTo>
                    <a:pt x="0" y="12"/>
                    <a:pt x="14" y="0"/>
                    <a:pt x="41" y="0"/>
                  </a:cubicBezTo>
                  <a:cubicBezTo>
                    <a:pt x="69" y="0"/>
                    <a:pt x="82" y="12"/>
                    <a:pt x="82" y="37"/>
                  </a:cubicBezTo>
                  <a:cubicBezTo>
                    <a:pt x="82" y="49"/>
                    <a:pt x="79" y="58"/>
                    <a:pt x="72" y="65"/>
                  </a:cubicBezTo>
                  <a:cubicBezTo>
                    <a:pt x="65" y="71"/>
                    <a:pt x="55" y="74"/>
                    <a:pt x="41" y="74"/>
                  </a:cubicBezTo>
                  <a:cubicBezTo>
                    <a:pt x="14" y="74"/>
                    <a:pt x="0" y="62"/>
                    <a:pt x="0" y="37"/>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0">
              <a:extLst>
                <a:ext uri="{FF2B5EF4-FFF2-40B4-BE49-F238E27FC236}">
                  <a16:creationId xmlns:a16="http://schemas.microsoft.com/office/drawing/2014/main" id="{0656394E-DDED-45B3-886E-63404DE73070}"/>
                </a:ext>
              </a:extLst>
            </p:cNvPr>
            <p:cNvSpPr>
              <a:spLocks noEditPoints="1"/>
            </p:cNvSpPr>
            <p:nvPr userDrawn="1"/>
          </p:nvSpPr>
          <p:spPr bwMode="auto">
            <a:xfrm>
              <a:off x="5780088" y="4232275"/>
              <a:ext cx="96838" cy="103188"/>
            </a:xfrm>
            <a:custGeom>
              <a:avLst/>
              <a:gdLst>
                <a:gd name="T0" fmla="*/ 77 w 269"/>
                <a:gd name="T1" fmla="*/ 143 h 287"/>
                <a:gd name="T2" fmla="*/ 91 w 269"/>
                <a:gd name="T3" fmla="*/ 205 h 287"/>
                <a:gd name="T4" fmla="*/ 135 w 269"/>
                <a:gd name="T5" fmla="*/ 226 h 287"/>
                <a:gd name="T6" fmla="*/ 178 w 269"/>
                <a:gd name="T7" fmla="*/ 205 h 287"/>
                <a:gd name="T8" fmla="*/ 192 w 269"/>
                <a:gd name="T9" fmla="*/ 143 h 287"/>
                <a:gd name="T10" fmla="*/ 178 w 269"/>
                <a:gd name="T11" fmla="*/ 81 h 287"/>
                <a:gd name="T12" fmla="*/ 134 w 269"/>
                <a:gd name="T13" fmla="*/ 61 h 287"/>
                <a:gd name="T14" fmla="*/ 91 w 269"/>
                <a:gd name="T15" fmla="*/ 81 h 287"/>
                <a:gd name="T16" fmla="*/ 77 w 269"/>
                <a:gd name="T17" fmla="*/ 143 h 287"/>
                <a:gd name="T18" fmla="*/ 269 w 269"/>
                <a:gd name="T19" fmla="*/ 143 h 287"/>
                <a:gd name="T20" fmla="*/ 233 w 269"/>
                <a:gd name="T21" fmla="*/ 249 h 287"/>
                <a:gd name="T22" fmla="*/ 134 w 269"/>
                <a:gd name="T23" fmla="*/ 287 h 287"/>
                <a:gd name="T24" fmla="*/ 64 w 269"/>
                <a:gd name="T25" fmla="*/ 270 h 287"/>
                <a:gd name="T26" fmla="*/ 17 w 269"/>
                <a:gd name="T27" fmla="*/ 219 h 287"/>
                <a:gd name="T28" fmla="*/ 0 w 269"/>
                <a:gd name="T29" fmla="*/ 143 h 287"/>
                <a:gd name="T30" fmla="*/ 36 w 269"/>
                <a:gd name="T31" fmla="*/ 37 h 287"/>
                <a:gd name="T32" fmla="*/ 135 w 269"/>
                <a:gd name="T33" fmla="*/ 0 h 287"/>
                <a:gd name="T34" fmla="*/ 206 w 269"/>
                <a:gd name="T35" fmla="*/ 17 h 287"/>
                <a:gd name="T36" fmla="*/ 253 w 269"/>
                <a:gd name="T37" fmla="*/ 67 h 287"/>
                <a:gd name="T38" fmla="*/ 269 w 269"/>
                <a:gd name="T39" fmla="*/ 14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9" h="287">
                  <a:moveTo>
                    <a:pt x="77" y="143"/>
                  </a:moveTo>
                  <a:cubicBezTo>
                    <a:pt x="77" y="170"/>
                    <a:pt x="82" y="191"/>
                    <a:pt x="91" y="205"/>
                  </a:cubicBezTo>
                  <a:cubicBezTo>
                    <a:pt x="100" y="219"/>
                    <a:pt x="115" y="226"/>
                    <a:pt x="135" y="226"/>
                  </a:cubicBezTo>
                  <a:cubicBezTo>
                    <a:pt x="155" y="226"/>
                    <a:pt x="170" y="219"/>
                    <a:pt x="178" y="205"/>
                  </a:cubicBezTo>
                  <a:cubicBezTo>
                    <a:pt x="187" y="191"/>
                    <a:pt x="192" y="171"/>
                    <a:pt x="192" y="143"/>
                  </a:cubicBezTo>
                  <a:cubicBezTo>
                    <a:pt x="192" y="116"/>
                    <a:pt x="187" y="95"/>
                    <a:pt x="178" y="81"/>
                  </a:cubicBezTo>
                  <a:cubicBezTo>
                    <a:pt x="169" y="67"/>
                    <a:pt x="155" y="61"/>
                    <a:pt x="134" y="61"/>
                  </a:cubicBezTo>
                  <a:cubicBezTo>
                    <a:pt x="114" y="61"/>
                    <a:pt x="100" y="67"/>
                    <a:pt x="91" y="81"/>
                  </a:cubicBezTo>
                  <a:cubicBezTo>
                    <a:pt x="82" y="95"/>
                    <a:pt x="77" y="115"/>
                    <a:pt x="77" y="143"/>
                  </a:cubicBezTo>
                  <a:close/>
                  <a:moveTo>
                    <a:pt x="269" y="143"/>
                  </a:moveTo>
                  <a:cubicBezTo>
                    <a:pt x="269" y="188"/>
                    <a:pt x="257" y="223"/>
                    <a:pt x="233" y="249"/>
                  </a:cubicBezTo>
                  <a:cubicBezTo>
                    <a:pt x="210" y="274"/>
                    <a:pt x="176" y="287"/>
                    <a:pt x="134" y="287"/>
                  </a:cubicBezTo>
                  <a:cubicBezTo>
                    <a:pt x="107" y="287"/>
                    <a:pt x="84" y="281"/>
                    <a:pt x="64" y="270"/>
                  </a:cubicBezTo>
                  <a:cubicBezTo>
                    <a:pt x="43" y="258"/>
                    <a:pt x="28" y="241"/>
                    <a:pt x="17" y="219"/>
                  </a:cubicBezTo>
                  <a:cubicBezTo>
                    <a:pt x="6" y="198"/>
                    <a:pt x="0" y="172"/>
                    <a:pt x="0" y="143"/>
                  </a:cubicBezTo>
                  <a:cubicBezTo>
                    <a:pt x="0" y="98"/>
                    <a:pt x="12" y="62"/>
                    <a:pt x="36" y="37"/>
                  </a:cubicBezTo>
                  <a:cubicBezTo>
                    <a:pt x="59" y="12"/>
                    <a:pt x="93" y="0"/>
                    <a:pt x="135" y="0"/>
                  </a:cubicBezTo>
                  <a:cubicBezTo>
                    <a:pt x="162" y="0"/>
                    <a:pt x="186" y="5"/>
                    <a:pt x="206" y="17"/>
                  </a:cubicBezTo>
                  <a:cubicBezTo>
                    <a:pt x="226" y="29"/>
                    <a:pt x="242" y="45"/>
                    <a:pt x="253" y="67"/>
                  </a:cubicBezTo>
                  <a:cubicBezTo>
                    <a:pt x="264" y="88"/>
                    <a:pt x="269" y="114"/>
                    <a:pt x="269" y="143"/>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1">
              <a:extLst>
                <a:ext uri="{FF2B5EF4-FFF2-40B4-BE49-F238E27FC236}">
                  <a16:creationId xmlns:a16="http://schemas.microsoft.com/office/drawing/2014/main" id="{3C32373C-7E38-475E-A859-A1902CF97E99}"/>
                </a:ext>
              </a:extLst>
            </p:cNvPr>
            <p:cNvSpPr>
              <a:spLocks/>
            </p:cNvSpPr>
            <p:nvPr userDrawn="1"/>
          </p:nvSpPr>
          <p:spPr bwMode="auto">
            <a:xfrm>
              <a:off x="5899150" y="4232275"/>
              <a:ext cx="93663" cy="101600"/>
            </a:xfrm>
            <a:custGeom>
              <a:avLst/>
              <a:gdLst>
                <a:gd name="T0" fmla="*/ 256 w 256"/>
                <a:gd name="T1" fmla="*/ 282 h 282"/>
                <a:gd name="T2" fmla="*/ 180 w 256"/>
                <a:gd name="T3" fmla="*/ 282 h 282"/>
                <a:gd name="T4" fmla="*/ 180 w 256"/>
                <a:gd name="T5" fmla="*/ 120 h 282"/>
                <a:gd name="T6" fmla="*/ 169 w 256"/>
                <a:gd name="T7" fmla="*/ 75 h 282"/>
                <a:gd name="T8" fmla="*/ 135 w 256"/>
                <a:gd name="T9" fmla="*/ 60 h 282"/>
                <a:gd name="T10" fmla="*/ 89 w 256"/>
                <a:gd name="T11" fmla="*/ 81 h 282"/>
                <a:gd name="T12" fmla="*/ 75 w 256"/>
                <a:gd name="T13" fmla="*/ 152 h 282"/>
                <a:gd name="T14" fmla="*/ 75 w 256"/>
                <a:gd name="T15" fmla="*/ 282 h 282"/>
                <a:gd name="T16" fmla="*/ 0 w 256"/>
                <a:gd name="T17" fmla="*/ 282 h 282"/>
                <a:gd name="T18" fmla="*/ 0 w 256"/>
                <a:gd name="T19" fmla="*/ 5 h 282"/>
                <a:gd name="T20" fmla="*/ 57 w 256"/>
                <a:gd name="T21" fmla="*/ 5 h 282"/>
                <a:gd name="T22" fmla="*/ 68 w 256"/>
                <a:gd name="T23" fmla="*/ 40 h 282"/>
                <a:gd name="T24" fmla="*/ 72 w 256"/>
                <a:gd name="T25" fmla="*/ 40 h 282"/>
                <a:gd name="T26" fmla="*/ 107 w 256"/>
                <a:gd name="T27" fmla="*/ 10 h 282"/>
                <a:gd name="T28" fmla="*/ 157 w 256"/>
                <a:gd name="T29" fmla="*/ 0 h 282"/>
                <a:gd name="T30" fmla="*/ 231 w 256"/>
                <a:gd name="T31" fmla="*/ 26 h 282"/>
                <a:gd name="T32" fmla="*/ 256 w 256"/>
                <a:gd name="T33" fmla="*/ 101 h 282"/>
                <a:gd name="T34" fmla="*/ 256 w 256"/>
                <a:gd name="T35"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82">
                  <a:moveTo>
                    <a:pt x="256" y="282"/>
                  </a:moveTo>
                  <a:lnTo>
                    <a:pt x="180" y="282"/>
                  </a:lnTo>
                  <a:lnTo>
                    <a:pt x="180" y="120"/>
                  </a:lnTo>
                  <a:cubicBezTo>
                    <a:pt x="180" y="100"/>
                    <a:pt x="176" y="85"/>
                    <a:pt x="169" y="75"/>
                  </a:cubicBezTo>
                  <a:cubicBezTo>
                    <a:pt x="162" y="65"/>
                    <a:pt x="151" y="60"/>
                    <a:pt x="135" y="60"/>
                  </a:cubicBezTo>
                  <a:cubicBezTo>
                    <a:pt x="114" y="60"/>
                    <a:pt x="99" y="67"/>
                    <a:pt x="89" y="81"/>
                  </a:cubicBezTo>
                  <a:cubicBezTo>
                    <a:pt x="80" y="95"/>
                    <a:pt x="75" y="119"/>
                    <a:pt x="75" y="152"/>
                  </a:cubicBezTo>
                  <a:lnTo>
                    <a:pt x="75" y="282"/>
                  </a:lnTo>
                  <a:lnTo>
                    <a:pt x="0" y="282"/>
                  </a:lnTo>
                  <a:lnTo>
                    <a:pt x="0" y="5"/>
                  </a:lnTo>
                  <a:lnTo>
                    <a:pt x="57" y="5"/>
                  </a:lnTo>
                  <a:lnTo>
                    <a:pt x="68" y="40"/>
                  </a:lnTo>
                  <a:lnTo>
                    <a:pt x="72" y="40"/>
                  </a:lnTo>
                  <a:cubicBezTo>
                    <a:pt x="80" y="27"/>
                    <a:pt x="92" y="17"/>
                    <a:pt x="107" y="10"/>
                  </a:cubicBezTo>
                  <a:cubicBezTo>
                    <a:pt x="122" y="3"/>
                    <a:pt x="138" y="0"/>
                    <a:pt x="157" y="0"/>
                  </a:cubicBezTo>
                  <a:cubicBezTo>
                    <a:pt x="189" y="0"/>
                    <a:pt x="214" y="8"/>
                    <a:pt x="231" y="26"/>
                  </a:cubicBezTo>
                  <a:cubicBezTo>
                    <a:pt x="247" y="43"/>
                    <a:pt x="256" y="68"/>
                    <a:pt x="256" y="101"/>
                  </a:cubicBezTo>
                  <a:lnTo>
                    <a:pt x="256" y="282"/>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Rectangle 42">
              <a:extLst>
                <a:ext uri="{FF2B5EF4-FFF2-40B4-BE49-F238E27FC236}">
                  <a16:creationId xmlns:a16="http://schemas.microsoft.com/office/drawing/2014/main" id="{9B732CB0-96D5-4058-B32B-C65937C98F9C}"/>
                </a:ext>
              </a:extLst>
            </p:cNvPr>
            <p:cNvSpPr>
              <a:spLocks noChangeArrowheads="1"/>
            </p:cNvSpPr>
            <p:nvPr userDrawn="1"/>
          </p:nvSpPr>
          <p:spPr bwMode="auto">
            <a:xfrm>
              <a:off x="6061075" y="4268788"/>
              <a:ext cx="76200" cy="20638"/>
            </a:xfrm>
            <a:prstGeom prst="rect">
              <a:avLst/>
            </a:prstGeom>
            <a:solidFill>
              <a:srgbClr val="7C84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43">
              <a:extLst>
                <a:ext uri="{FF2B5EF4-FFF2-40B4-BE49-F238E27FC236}">
                  <a16:creationId xmlns:a16="http://schemas.microsoft.com/office/drawing/2014/main" id="{D5E677E8-D963-4350-97E4-FBB94387DE32}"/>
                </a:ext>
              </a:extLst>
            </p:cNvPr>
            <p:cNvSpPr>
              <a:spLocks/>
            </p:cNvSpPr>
            <p:nvPr userDrawn="1"/>
          </p:nvSpPr>
          <p:spPr bwMode="auto">
            <a:xfrm>
              <a:off x="6192838" y="4202113"/>
              <a:ext cx="114300" cy="131763"/>
            </a:xfrm>
            <a:custGeom>
              <a:avLst/>
              <a:gdLst>
                <a:gd name="T0" fmla="*/ 158 w 317"/>
                <a:gd name="T1" fmla="*/ 150 h 363"/>
                <a:gd name="T2" fmla="*/ 234 w 317"/>
                <a:gd name="T3" fmla="*/ 0 h 363"/>
                <a:gd name="T4" fmla="*/ 317 w 317"/>
                <a:gd name="T5" fmla="*/ 0 h 363"/>
                <a:gd name="T6" fmla="*/ 196 w 317"/>
                <a:gd name="T7" fmla="*/ 222 h 363"/>
                <a:gd name="T8" fmla="*/ 196 w 317"/>
                <a:gd name="T9" fmla="*/ 363 h 363"/>
                <a:gd name="T10" fmla="*/ 120 w 317"/>
                <a:gd name="T11" fmla="*/ 363 h 363"/>
                <a:gd name="T12" fmla="*/ 120 w 317"/>
                <a:gd name="T13" fmla="*/ 224 h 363"/>
                <a:gd name="T14" fmla="*/ 0 w 317"/>
                <a:gd name="T15" fmla="*/ 0 h 363"/>
                <a:gd name="T16" fmla="*/ 83 w 317"/>
                <a:gd name="T17" fmla="*/ 0 h 363"/>
                <a:gd name="T18" fmla="*/ 158 w 317"/>
                <a:gd name="T19" fmla="*/ 15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63">
                  <a:moveTo>
                    <a:pt x="158" y="150"/>
                  </a:moveTo>
                  <a:lnTo>
                    <a:pt x="234" y="0"/>
                  </a:lnTo>
                  <a:lnTo>
                    <a:pt x="317" y="0"/>
                  </a:lnTo>
                  <a:lnTo>
                    <a:pt x="196" y="222"/>
                  </a:lnTo>
                  <a:lnTo>
                    <a:pt x="196" y="363"/>
                  </a:lnTo>
                  <a:lnTo>
                    <a:pt x="120" y="363"/>
                  </a:lnTo>
                  <a:lnTo>
                    <a:pt x="120" y="224"/>
                  </a:lnTo>
                  <a:lnTo>
                    <a:pt x="0" y="0"/>
                  </a:lnTo>
                  <a:lnTo>
                    <a:pt x="83" y="0"/>
                  </a:lnTo>
                  <a:lnTo>
                    <a:pt x="158" y="150"/>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44">
              <a:extLst>
                <a:ext uri="{FF2B5EF4-FFF2-40B4-BE49-F238E27FC236}">
                  <a16:creationId xmlns:a16="http://schemas.microsoft.com/office/drawing/2014/main" id="{A39FA7FF-C1BF-4CE4-9C75-425EE24C6E33}"/>
                </a:ext>
              </a:extLst>
            </p:cNvPr>
            <p:cNvSpPr>
              <a:spLocks noEditPoints="1"/>
            </p:cNvSpPr>
            <p:nvPr userDrawn="1"/>
          </p:nvSpPr>
          <p:spPr bwMode="auto">
            <a:xfrm>
              <a:off x="6311900" y="4232275"/>
              <a:ext cx="96838" cy="103188"/>
            </a:xfrm>
            <a:custGeom>
              <a:avLst/>
              <a:gdLst>
                <a:gd name="T0" fmla="*/ 77 w 269"/>
                <a:gd name="T1" fmla="*/ 143 h 287"/>
                <a:gd name="T2" fmla="*/ 91 w 269"/>
                <a:gd name="T3" fmla="*/ 205 h 287"/>
                <a:gd name="T4" fmla="*/ 135 w 269"/>
                <a:gd name="T5" fmla="*/ 226 h 287"/>
                <a:gd name="T6" fmla="*/ 178 w 269"/>
                <a:gd name="T7" fmla="*/ 205 h 287"/>
                <a:gd name="T8" fmla="*/ 192 w 269"/>
                <a:gd name="T9" fmla="*/ 143 h 287"/>
                <a:gd name="T10" fmla="*/ 178 w 269"/>
                <a:gd name="T11" fmla="*/ 81 h 287"/>
                <a:gd name="T12" fmla="*/ 134 w 269"/>
                <a:gd name="T13" fmla="*/ 61 h 287"/>
                <a:gd name="T14" fmla="*/ 91 w 269"/>
                <a:gd name="T15" fmla="*/ 81 h 287"/>
                <a:gd name="T16" fmla="*/ 77 w 269"/>
                <a:gd name="T17" fmla="*/ 143 h 287"/>
                <a:gd name="T18" fmla="*/ 269 w 269"/>
                <a:gd name="T19" fmla="*/ 143 h 287"/>
                <a:gd name="T20" fmla="*/ 233 w 269"/>
                <a:gd name="T21" fmla="*/ 249 h 287"/>
                <a:gd name="T22" fmla="*/ 134 w 269"/>
                <a:gd name="T23" fmla="*/ 287 h 287"/>
                <a:gd name="T24" fmla="*/ 63 w 269"/>
                <a:gd name="T25" fmla="*/ 270 h 287"/>
                <a:gd name="T26" fmla="*/ 17 w 269"/>
                <a:gd name="T27" fmla="*/ 219 h 287"/>
                <a:gd name="T28" fmla="*/ 0 w 269"/>
                <a:gd name="T29" fmla="*/ 143 h 287"/>
                <a:gd name="T30" fmla="*/ 36 w 269"/>
                <a:gd name="T31" fmla="*/ 37 h 287"/>
                <a:gd name="T32" fmla="*/ 135 w 269"/>
                <a:gd name="T33" fmla="*/ 0 h 287"/>
                <a:gd name="T34" fmla="*/ 206 w 269"/>
                <a:gd name="T35" fmla="*/ 17 h 287"/>
                <a:gd name="T36" fmla="*/ 253 w 269"/>
                <a:gd name="T37" fmla="*/ 67 h 287"/>
                <a:gd name="T38" fmla="*/ 269 w 269"/>
                <a:gd name="T39" fmla="*/ 14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9" h="287">
                  <a:moveTo>
                    <a:pt x="77" y="143"/>
                  </a:moveTo>
                  <a:cubicBezTo>
                    <a:pt x="77" y="170"/>
                    <a:pt x="82" y="191"/>
                    <a:pt x="91" y="205"/>
                  </a:cubicBezTo>
                  <a:cubicBezTo>
                    <a:pt x="100" y="219"/>
                    <a:pt x="115" y="226"/>
                    <a:pt x="135" y="226"/>
                  </a:cubicBezTo>
                  <a:cubicBezTo>
                    <a:pt x="155" y="226"/>
                    <a:pt x="170" y="219"/>
                    <a:pt x="178" y="205"/>
                  </a:cubicBezTo>
                  <a:cubicBezTo>
                    <a:pt x="187" y="191"/>
                    <a:pt x="192" y="171"/>
                    <a:pt x="192" y="143"/>
                  </a:cubicBezTo>
                  <a:cubicBezTo>
                    <a:pt x="192" y="116"/>
                    <a:pt x="187" y="95"/>
                    <a:pt x="178" y="81"/>
                  </a:cubicBezTo>
                  <a:cubicBezTo>
                    <a:pt x="169" y="67"/>
                    <a:pt x="155" y="61"/>
                    <a:pt x="134" y="61"/>
                  </a:cubicBezTo>
                  <a:cubicBezTo>
                    <a:pt x="114" y="61"/>
                    <a:pt x="100" y="67"/>
                    <a:pt x="91" y="81"/>
                  </a:cubicBezTo>
                  <a:cubicBezTo>
                    <a:pt x="82" y="95"/>
                    <a:pt x="77" y="115"/>
                    <a:pt x="77" y="143"/>
                  </a:cubicBezTo>
                  <a:close/>
                  <a:moveTo>
                    <a:pt x="269" y="143"/>
                  </a:moveTo>
                  <a:cubicBezTo>
                    <a:pt x="269" y="188"/>
                    <a:pt x="257" y="223"/>
                    <a:pt x="233" y="249"/>
                  </a:cubicBezTo>
                  <a:cubicBezTo>
                    <a:pt x="210" y="274"/>
                    <a:pt x="176" y="287"/>
                    <a:pt x="134" y="287"/>
                  </a:cubicBezTo>
                  <a:cubicBezTo>
                    <a:pt x="107" y="287"/>
                    <a:pt x="84" y="281"/>
                    <a:pt x="63" y="270"/>
                  </a:cubicBezTo>
                  <a:cubicBezTo>
                    <a:pt x="43" y="258"/>
                    <a:pt x="27" y="241"/>
                    <a:pt x="17" y="219"/>
                  </a:cubicBezTo>
                  <a:cubicBezTo>
                    <a:pt x="6" y="198"/>
                    <a:pt x="0" y="172"/>
                    <a:pt x="0" y="143"/>
                  </a:cubicBezTo>
                  <a:cubicBezTo>
                    <a:pt x="0" y="98"/>
                    <a:pt x="12" y="62"/>
                    <a:pt x="36" y="37"/>
                  </a:cubicBezTo>
                  <a:cubicBezTo>
                    <a:pt x="59" y="12"/>
                    <a:pt x="93" y="0"/>
                    <a:pt x="135" y="0"/>
                  </a:cubicBezTo>
                  <a:cubicBezTo>
                    <a:pt x="162" y="0"/>
                    <a:pt x="185" y="5"/>
                    <a:pt x="206" y="17"/>
                  </a:cubicBezTo>
                  <a:cubicBezTo>
                    <a:pt x="226" y="29"/>
                    <a:pt x="242" y="45"/>
                    <a:pt x="253" y="67"/>
                  </a:cubicBezTo>
                  <a:cubicBezTo>
                    <a:pt x="264" y="88"/>
                    <a:pt x="269" y="114"/>
                    <a:pt x="269" y="143"/>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45">
              <a:extLst>
                <a:ext uri="{FF2B5EF4-FFF2-40B4-BE49-F238E27FC236}">
                  <a16:creationId xmlns:a16="http://schemas.microsoft.com/office/drawing/2014/main" id="{5D499713-72E7-4654-8CD0-3795B1282A03}"/>
                </a:ext>
              </a:extLst>
            </p:cNvPr>
            <p:cNvSpPr>
              <a:spLocks/>
            </p:cNvSpPr>
            <p:nvPr userDrawn="1"/>
          </p:nvSpPr>
          <p:spPr bwMode="auto">
            <a:xfrm>
              <a:off x="6430963" y="4233863"/>
              <a:ext cx="92075" cy="101600"/>
            </a:xfrm>
            <a:custGeom>
              <a:avLst/>
              <a:gdLst>
                <a:gd name="T0" fmla="*/ 198 w 256"/>
                <a:gd name="T1" fmla="*/ 277 h 282"/>
                <a:gd name="T2" fmla="*/ 188 w 256"/>
                <a:gd name="T3" fmla="*/ 242 h 282"/>
                <a:gd name="T4" fmla="*/ 184 w 256"/>
                <a:gd name="T5" fmla="*/ 242 h 282"/>
                <a:gd name="T6" fmla="*/ 149 w 256"/>
                <a:gd name="T7" fmla="*/ 272 h 282"/>
                <a:gd name="T8" fmla="*/ 99 w 256"/>
                <a:gd name="T9" fmla="*/ 282 h 282"/>
                <a:gd name="T10" fmla="*/ 25 w 256"/>
                <a:gd name="T11" fmla="*/ 256 h 282"/>
                <a:gd name="T12" fmla="*/ 0 w 256"/>
                <a:gd name="T13" fmla="*/ 181 h 282"/>
                <a:gd name="T14" fmla="*/ 0 w 256"/>
                <a:gd name="T15" fmla="*/ 0 h 282"/>
                <a:gd name="T16" fmla="*/ 76 w 256"/>
                <a:gd name="T17" fmla="*/ 0 h 282"/>
                <a:gd name="T18" fmla="*/ 76 w 256"/>
                <a:gd name="T19" fmla="*/ 162 h 282"/>
                <a:gd name="T20" fmla="*/ 86 w 256"/>
                <a:gd name="T21" fmla="*/ 207 h 282"/>
                <a:gd name="T22" fmla="*/ 120 w 256"/>
                <a:gd name="T23" fmla="*/ 222 h 282"/>
                <a:gd name="T24" fmla="*/ 166 w 256"/>
                <a:gd name="T25" fmla="*/ 201 h 282"/>
                <a:gd name="T26" fmla="*/ 180 w 256"/>
                <a:gd name="T27" fmla="*/ 130 h 282"/>
                <a:gd name="T28" fmla="*/ 180 w 256"/>
                <a:gd name="T29" fmla="*/ 0 h 282"/>
                <a:gd name="T30" fmla="*/ 256 w 256"/>
                <a:gd name="T31" fmla="*/ 0 h 282"/>
                <a:gd name="T32" fmla="*/ 256 w 256"/>
                <a:gd name="T33" fmla="*/ 277 h 282"/>
                <a:gd name="T34" fmla="*/ 198 w 256"/>
                <a:gd name="T35" fmla="*/ 27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82">
                  <a:moveTo>
                    <a:pt x="198" y="277"/>
                  </a:moveTo>
                  <a:lnTo>
                    <a:pt x="188" y="242"/>
                  </a:lnTo>
                  <a:lnTo>
                    <a:pt x="184" y="242"/>
                  </a:lnTo>
                  <a:cubicBezTo>
                    <a:pt x="176" y="255"/>
                    <a:pt x="164" y="265"/>
                    <a:pt x="149" y="272"/>
                  </a:cubicBezTo>
                  <a:cubicBezTo>
                    <a:pt x="135" y="279"/>
                    <a:pt x="118" y="282"/>
                    <a:pt x="99" y="282"/>
                  </a:cubicBezTo>
                  <a:cubicBezTo>
                    <a:pt x="66" y="282"/>
                    <a:pt x="41" y="273"/>
                    <a:pt x="25" y="256"/>
                  </a:cubicBezTo>
                  <a:cubicBezTo>
                    <a:pt x="8" y="238"/>
                    <a:pt x="0" y="213"/>
                    <a:pt x="0" y="181"/>
                  </a:cubicBezTo>
                  <a:lnTo>
                    <a:pt x="0" y="0"/>
                  </a:lnTo>
                  <a:lnTo>
                    <a:pt x="76" y="0"/>
                  </a:lnTo>
                  <a:lnTo>
                    <a:pt x="76" y="162"/>
                  </a:lnTo>
                  <a:cubicBezTo>
                    <a:pt x="76" y="182"/>
                    <a:pt x="79" y="197"/>
                    <a:pt x="86" y="207"/>
                  </a:cubicBezTo>
                  <a:cubicBezTo>
                    <a:pt x="94" y="217"/>
                    <a:pt x="105" y="222"/>
                    <a:pt x="120" y="222"/>
                  </a:cubicBezTo>
                  <a:cubicBezTo>
                    <a:pt x="142" y="222"/>
                    <a:pt x="157" y="215"/>
                    <a:pt x="166" y="201"/>
                  </a:cubicBezTo>
                  <a:cubicBezTo>
                    <a:pt x="176" y="186"/>
                    <a:pt x="180" y="163"/>
                    <a:pt x="180" y="130"/>
                  </a:cubicBezTo>
                  <a:lnTo>
                    <a:pt x="180" y="0"/>
                  </a:lnTo>
                  <a:lnTo>
                    <a:pt x="256" y="0"/>
                  </a:lnTo>
                  <a:lnTo>
                    <a:pt x="256" y="277"/>
                  </a:lnTo>
                  <a:lnTo>
                    <a:pt x="198" y="277"/>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46">
              <a:extLst>
                <a:ext uri="{FF2B5EF4-FFF2-40B4-BE49-F238E27FC236}">
                  <a16:creationId xmlns:a16="http://schemas.microsoft.com/office/drawing/2014/main" id="{4A7B07D6-1DE8-4061-B707-ACBF8E62CC10}"/>
                </a:ext>
              </a:extLst>
            </p:cNvPr>
            <p:cNvSpPr>
              <a:spLocks/>
            </p:cNvSpPr>
            <p:nvPr userDrawn="1"/>
          </p:nvSpPr>
          <p:spPr bwMode="auto">
            <a:xfrm>
              <a:off x="6551613" y="4232275"/>
              <a:ext cx="66675" cy="101600"/>
            </a:xfrm>
            <a:custGeom>
              <a:avLst/>
              <a:gdLst>
                <a:gd name="T0" fmla="*/ 155 w 181"/>
                <a:gd name="T1" fmla="*/ 0 h 282"/>
                <a:gd name="T2" fmla="*/ 181 w 181"/>
                <a:gd name="T3" fmla="*/ 2 h 282"/>
                <a:gd name="T4" fmla="*/ 175 w 181"/>
                <a:gd name="T5" fmla="*/ 73 h 282"/>
                <a:gd name="T6" fmla="*/ 153 w 181"/>
                <a:gd name="T7" fmla="*/ 70 h 282"/>
                <a:gd name="T8" fmla="*/ 96 w 181"/>
                <a:gd name="T9" fmla="*/ 89 h 282"/>
                <a:gd name="T10" fmla="*/ 76 w 181"/>
                <a:gd name="T11" fmla="*/ 141 h 282"/>
                <a:gd name="T12" fmla="*/ 76 w 181"/>
                <a:gd name="T13" fmla="*/ 282 h 282"/>
                <a:gd name="T14" fmla="*/ 0 w 181"/>
                <a:gd name="T15" fmla="*/ 282 h 282"/>
                <a:gd name="T16" fmla="*/ 0 w 181"/>
                <a:gd name="T17" fmla="*/ 5 h 282"/>
                <a:gd name="T18" fmla="*/ 58 w 181"/>
                <a:gd name="T19" fmla="*/ 5 h 282"/>
                <a:gd name="T20" fmla="*/ 69 w 181"/>
                <a:gd name="T21" fmla="*/ 51 h 282"/>
                <a:gd name="T22" fmla="*/ 73 w 181"/>
                <a:gd name="T23" fmla="*/ 51 h 282"/>
                <a:gd name="T24" fmla="*/ 107 w 181"/>
                <a:gd name="T25" fmla="*/ 14 h 282"/>
                <a:gd name="T26" fmla="*/ 155 w 181"/>
                <a:gd name="T2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 h="282">
                  <a:moveTo>
                    <a:pt x="155" y="0"/>
                  </a:moveTo>
                  <a:cubicBezTo>
                    <a:pt x="165" y="0"/>
                    <a:pt x="174" y="0"/>
                    <a:pt x="181" y="2"/>
                  </a:cubicBezTo>
                  <a:lnTo>
                    <a:pt x="175" y="73"/>
                  </a:lnTo>
                  <a:cubicBezTo>
                    <a:pt x="169" y="71"/>
                    <a:pt x="161" y="70"/>
                    <a:pt x="153" y="70"/>
                  </a:cubicBezTo>
                  <a:cubicBezTo>
                    <a:pt x="129" y="70"/>
                    <a:pt x="110" y="76"/>
                    <a:pt x="96" y="89"/>
                  </a:cubicBezTo>
                  <a:cubicBezTo>
                    <a:pt x="83" y="101"/>
                    <a:pt x="76" y="119"/>
                    <a:pt x="76" y="141"/>
                  </a:cubicBezTo>
                  <a:lnTo>
                    <a:pt x="76" y="282"/>
                  </a:lnTo>
                  <a:lnTo>
                    <a:pt x="0" y="282"/>
                  </a:lnTo>
                  <a:lnTo>
                    <a:pt x="0" y="5"/>
                  </a:lnTo>
                  <a:lnTo>
                    <a:pt x="58" y="5"/>
                  </a:lnTo>
                  <a:lnTo>
                    <a:pt x="69" y="51"/>
                  </a:lnTo>
                  <a:lnTo>
                    <a:pt x="73" y="51"/>
                  </a:lnTo>
                  <a:cubicBezTo>
                    <a:pt x="81" y="36"/>
                    <a:pt x="93" y="23"/>
                    <a:pt x="107" y="14"/>
                  </a:cubicBezTo>
                  <a:cubicBezTo>
                    <a:pt x="122" y="4"/>
                    <a:pt x="138" y="0"/>
                    <a:pt x="155" y="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47">
              <a:extLst>
                <a:ext uri="{FF2B5EF4-FFF2-40B4-BE49-F238E27FC236}">
                  <a16:creationId xmlns:a16="http://schemas.microsoft.com/office/drawing/2014/main" id="{970A9E79-A1E4-4866-95C2-191E2B5D892C}"/>
                </a:ext>
              </a:extLst>
            </p:cNvPr>
            <p:cNvSpPr>
              <a:spLocks/>
            </p:cNvSpPr>
            <p:nvPr userDrawn="1"/>
          </p:nvSpPr>
          <p:spPr bwMode="auto">
            <a:xfrm>
              <a:off x="6684963" y="4202113"/>
              <a:ext cx="107950" cy="131763"/>
            </a:xfrm>
            <a:custGeom>
              <a:avLst/>
              <a:gdLst>
                <a:gd name="T0" fmla="*/ 297 w 297"/>
                <a:gd name="T1" fmla="*/ 363 h 363"/>
                <a:gd name="T2" fmla="*/ 221 w 297"/>
                <a:gd name="T3" fmla="*/ 363 h 363"/>
                <a:gd name="T4" fmla="*/ 221 w 297"/>
                <a:gd name="T5" fmla="*/ 207 h 363"/>
                <a:gd name="T6" fmla="*/ 77 w 297"/>
                <a:gd name="T7" fmla="*/ 207 h 363"/>
                <a:gd name="T8" fmla="*/ 77 w 297"/>
                <a:gd name="T9" fmla="*/ 363 h 363"/>
                <a:gd name="T10" fmla="*/ 0 w 297"/>
                <a:gd name="T11" fmla="*/ 363 h 363"/>
                <a:gd name="T12" fmla="*/ 0 w 297"/>
                <a:gd name="T13" fmla="*/ 0 h 363"/>
                <a:gd name="T14" fmla="*/ 77 w 297"/>
                <a:gd name="T15" fmla="*/ 0 h 363"/>
                <a:gd name="T16" fmla="*/ 77 w 297"/>
                <a:gd name="T17" fmla="*/ 143 h 363"/>
                <a:gd name="T18" fmla="*/ 221 w 297"/>
                <a:gd name="T19" fmla="*/ 143 h 363"/>
                <a:gd name="T20" fmla="*/ 221 w 297"/>
                <a:gd name="T21" fmla="*/ 0 h 363"/>
                <a:gd name="T22" fmla="*/ 297 w 297"/>
                <a:gd name="T23" fmla="*/ 0 h 363"/>
                <a:gd name="T24" fmla="*/ 297 w 297"/>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63">
                  <a:moveTo>
                    <a:pt x="297" y="363"/>
                  </a:moveTo>
                  <a:lnTo>
                    <a:pt x="221" y="363"/>
                  </a:lnTo>
                  <a:lnTo>
                    <a:pt x="221" y="207"/>
                  </a:lnTo>
                  <a:lnTo>
                    <a:pt x="77" y="207"/>
                  </a:lnTo>
                  <a:lnTo>
                    <a:pt x="77" y="363"/>
                  </a:lnTo>
                  <a:lnTo>
                    <a:pt x="0" y="363"/>
                  </a:lnTo>
                  <a:lnTo>
                    <a:pt x="0" y="0"/>
                  </a:lnTo>
                  <a:lnTo>
                    <a:pt x="77" y="0"/>
                  </a:lnTo>
                  <a:lnTo>
                    <a:pt x="77" y="143"/>
                  </a:lnTo>
                  <a:lnTo>
                    <a:pt x="221" y="143"/>
                  </a:lnTo>
                  <a:lnTo>
                    <a:pt x="221" y="0"/>
                  </a:lnTo>
                  <a:lnTo>
                    <a:pt x="297" y="0"/>
                  </a:lnTo>
                  <a:lnTo>
                    <a:pt x="297" y="363"/>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48">
              <a:extLst>
                <a:ext uri="{FF2B5EF4-FFF2-40B4-BE49-F238E27FC236}">
                  <a16:creationId xmlns:a16="http://schemas.microsoft.com/office/drawing/2014/main" id="{9CCF96C0-B1A5-4977-8E77-177B4A6941AE}"/>
                </a:ext>
              </a:extLst>
            </p:cNvPr>
            <p:cNvSpPr>
              <a:spLocks noEditPoints="1"/>
            </p:cNvSpPr>
            <p:nvPr userDrawn="1"/>
          </p:nvSpPr>
          <p:spPr bwMode="auto">
            <a:xfrm>
              <a:off x="6818313" y="4232275"/>
              <a:ext cx="92075" cy="103188"/>
            </a:xfrm>
            <a:custGeom>
              <a:avLst/>
              <a:gdLst>
                <a:gd name="T0" fmla="*/ 132 w 255"/>
                <a:gd name="T1" fmla="*/ 53 h 287"/>
                <a:gd name="T2" fmla="*/ 94 w 255"/>
                <a:gd name="T3" fmla="*/ 69 h 287"/>
                <a:gd name="T4" fmla="*/ 78 w 255"/>
                <a:gd name="T5" fmla="*/ 112 h 287"/>
                <a:gd name="T6" fmla="*/ 184 w 255"/>
                <a:gd name="T7" fmla="*/ 112 h 287"/>
                <a:gd name="T8" fmla="*/ 170 w 255"/>
                <a:gd name="T9" fmla="*/ 69 h 287"/>
                <a:gd name="T10" fmla="*/ 132 w 255"/>
                <a:gd name="T11" fmla="*/ 53 h 287"/>
                <a:gd name="T12" fmla="*/ 142 w 255"/>
                <a:gd name="T13" fmla="*/ 287 h 287"/>
                <a:gd name="T14" fmla="*/ 38 w 255"/>
                <a:gd name="T15" fmla="*/ 250 h 287"/>
                <a:gd name="T16" fmla="*/ 0 w 255"/>
                <a:gd name="T17" fmla="*/ 145 h 287"/>
                <a:gd name="T18" fmla="*/ 35 w 255"/>
                <a:gd name="T19" fmla="*/ 38 h 287"/>
                <a:gd name="T20" fmla="*/ 131 w 255"/>
                <a:gd name="T21" fmla="*/ 0 h 287"/>
                <a:gd name="T22" fmla="*/ 223 w 255"/>
                <a:gd name="T23" fmla="*/ 33 h 287"/>
                <a:gd name="T24" fmla="*/ 255 w 255"/>
                <a:gd name="T25" fmla="*/ 126 h 287"/>
                <a:gd name="T26" fmla="*/ 255 w 255"/>
                <a:gd name="T27" fmla="*/ 162 h 287"/>
                <a:gd name="T28" fmla="*/ 77 w 255"/>
                <a:gd name="T29" fmla="*/ 162 h 287"/>
                <a:gd name="T30" fmla="*/ 96 w 255"/>
                <a:gd name="T31" fmla="*/ 213 h 287"/>
                <a:gd name="T32" fmla="*/ 146 w 255"/>
                <a:gd name="T33" fmla="*/ 231 h 287"/>
                <a:gd name="T34" fmla="*/ 193 w 255"/>
                <a:gd name="T35" fmla="*/ 226 h 287"/>
                <a:gd name="T36" fmla="*/ 240 w 255"/>
                <a:gd name="T37" fmla="*/ 209 h 287"/>
                <a:gd name="T38" fmla="*/ 240 w 255"/>
                <a:gd name="T39" fmla="*/ 267 h 287"/>
                <a:gd name="T40" fmla="*/ 197 w 255"/>
                <a:gd name="T41" fmla="*/ 282 h 287"/>
                <a:gd name="T42" fmla="*/ 142 w 255"/>
                <a:gd name="T4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 h="287">
                  <a:moveTo>
                    <a:pt x="132" y="53"/>
                  </a:moveTo>
                  <a:cubicBezTo>
                    <a:pt x="116" y="53"/>
                    <a:pt x="103" y="58"/>
                    <a:pt x="94" y="69"/>
                  </a:cubicBezTo>
                  <a:cubicBezTo>
                    <a:pt x="85" y="79"/>
                    <a:pt x="80" y="93"/>
                    <a:pt x="78" y="112"/>
                  </a:cubicBezTo>
                  <a:lnTo>
                    <a:pt x="184" y="112"/>
                  </a:lnTo>
                  <a:cubicBezTo>
                    <a:pt x="184" y="93"/>
                    <a:pt x="179" y="79"/>
                    <a:pt x="170" y="69"/>
                  </a:cubicBezTo>
                  <a:cubicBezTo>
                    <a:pt x="160" y="58"/>
                    <a:pt x="148" y="53"/>
                    <a:pt x="132" y="53"/>
                  </a:cubicBezTo>
                  <a:close/>
                  <a:moveTo>
                    <a:pt x="142" y="287"/>
                  </a:moveTo>
                  <a:cubicBezTo>
                    <a:pt x="98" y="287"/>
                    <a:pt x="63" y="275"/>
                    <a:pt x="38" y="250"/>
                  </a:cubicBezTo>
                  <a:cubicBezTo>
                    <a:pt x="12" y="225"/>
                    <a:pt x="0" y="191"/>
                    <a:pt x="0" y="145"/>
                  </a:cubicBezTo>
                  <a:cubicBezTo>
                    <a:pt x="0" y="99"/>
                    <a:pt x="11" y="63"/>
                    <a:pt x="35" y="38"/>
                  </a:cubicBezTo>
                  <a:cubicBezTo>
                    <a:pt x="58" y="12"/>
                    <a:pt x="90" y="0"/>
                    <a:pt x="131" y="0"/>
                  </a:cubicBezTo>
                  <a:cubicBezTo>
                    <a:pt x="170" y="0"/>
                    <a:pt x="201" y="11"/>
                    <a:pt x="223" y="33"/>
                  </a:cubicBezTo>
                  <a:cubicBezTo>
                    <a:pt x="244" y="55"/>
                    <a:pt x="255" y="86"/>
                    <a:pt x="255" y="126"/>
                  </a:cubicBezTo>
                  <a:lnTo>
                    <a:pt x="255" y="162"/>
                  </a:lnTo>
                  <a:lnTo>
                    <a:pt x="77" y="162"/>
                  </a:lnTo>
                  <a:cubicBezTo>
                    <a:pt x="77" y="184"/>
                    <a:pt x="84" y="201"/>
                    <a:pt x="96" y="213"/>
                  </a:cubicBezTo>
                  <a:cubicBezTo>
                    <a:pt x="108" y="225"/>
                    <a:pt x="124" y="231"/>
                    <a:pt x="146" y="231"/>
                  </a:cubicBezTo>
                  <a:cubicBezTo>
                    <a:pt x="162" y="231"/>
                    <a:pt x="178" y="229"/>
                    <a:pt x="193" y="226"/>
                  </a:cubicBezTo>
                  <a:cubicBezTo>
                    <a:pt x="208" y="222"/>
                    <a:pt x="224" y="217"/>
                    <a:pt x="240" y="209"/>
                  </a:cubicBezTo>
                  <a:lnTo>
                    <a:pt x="240" y="267"/>
                  </a:lnTo>
                  <a:cubicBezTo>
                    <a:pt x="227" y="274"/>
                    <a:pt x="212" y="279"/>
                    <a:pt x="197" y="282"/>
                  </a:cubicBezTo>
                  <a:cubicBezTo>
                    <a:pt x="182" y="285"/>
                    <a:pt x="164" y="287"/>
                    <a:pt x="142" y="287"/>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49">
              <a:extLst>
                <a:ext uri="{FF2B5EF4-FFF2-40B4-BE49-F238E27FC236}">
                  <a16:creationId xmlns:a16="http://schemas.microsoft.com/office/drawing/2014/main" id="{FDFFFBF7-2E38-4BBD-87C9-200FAF796E81}"/>
                </a:ext>
              </a:extLst>
            </p:cNvPr>
            <p:cNvSpPr>
              <a:spLocks noEditPoints="1"/>
            </p:cNvSpPr>
            <p:nvPr userDrawn="1"/>
          </p:nvSpPr>
          <p:spPr bwMode="auto">
            <a:xfrm>
              <a:off x="6926263" y="4232275"/>
              <a:ext cx="88900" cy="103188"/>
            </a:xfrm>
            <a:custGeom>
              <a:avLst/>
              <a:gdLst>
                <a:gd name="T0" fmla="*/ 172 w 247"/>
                <a:gd name="T1" fmla="*/ 155 h 288"/>
                <a:gd name="T2" fmla="*/ 142 w 247"/>
                <a:gd name="T3" fmla="*/ 156 h 288"/>
                <a:gd name="T4" fmla="*/ 93 w 247"/>
                <a:gd name="T5" fmla="*/ 168 h 288"/>
                <a:gd name="T6" fmla="*/ 77 w 247"/>
                <a:gd name="T7" fmla="*/ 201 h 288"/>
                <a:gd name="T8" fmla="*/ 114 w 247"/>
                <a:gd name="T9" fmla="*/ 233 h 288"/>
                <a:gd name="T10" fmla="*/ 156 w 247"/>
                <a:gd name="T11" fmla="*/ 218 h 288"/>
                <a:gd name="T12" fmla="*/ 172 w 247"/>
                <a:gd name="T13" fmla="*/ 177 h 288"/>
                <a:gd name="T14" fmla="*/ 172 w 247"/>
                <a:gd name="T15" fmla="*/ 155 h 288"/>
                <a:gd name="T16" fmla="*/ 194 w 247"/>
                <a:gd name="T17" fmla="*/ 283 h 288"/>
                <a:gd name="T18" fmla="*/ 179 w 247"/>
                <a:gd name="T19" fmla="*/ 245 h 288"/>
                <a:gd name="T20" fmla="*/ 177 w 247"/>
                <a:gd name="T21" fmla="*/ 245 h 288"/>
                <a:gd name="T22" fmla="*/ 138 w 247"/>
                <a:gd name="T23" fmla="*/ 279 h 288"/>
                <a:gd name="T24" fmla="*/ 85 w 247"/>
                <a:gd name="T25" fmla="*/ 288 h 288"/>
                <a:gd name="T26" fmla="*/ 22 w 247"/>
                <a:gd name="T27" fmla="*/ 265 h 288"/>
                <a:gd name="T28" fmla="*/ 0 w 247"/>
                <a:gd name="T29" fmla="*/ 200 h 288"/>
                <a:gd name="T30" fmla="*/ 30 w 247"/>
                <a:gd name="T31" fmla="*/ 135 h 288"/>
                <a:gd name="T32" fmla="*/ 124 w 247"/>
                <a:gd name="T33" fmla="*/ 112 h 288"/>
                <a:gd name="T34" fmla="*/ 172 w 247"/>
                <a:gd name="T35" fmla="*/ 110 h 288"/>
                <a:gd name="T36" fmla="*/ 172 w 247"/>
                <a:gd name="T37" fmla="*/ 98 h 288"/>
                <a:gd name="T38" fmla="*/ 128 w 247"/>
                <a:gd name="T39" fmla="*/ 56 h 288"/>
                <a:gd name="T40" fmla="*/ 50 w 247"/>
                <a:gd name="T41" fmla="*/ 76 h 288"/>
                <a:gd name="T42" fmla="*/ 25 w 247"/>
                <a:gd name="T43" fmla="*/ 25 h 288"/>
                <a:gd name="T44" fmla="*/ 131 w 247"/>
                <a:gd name="T45" fmla="*/ 0 h 288"/>
                <a:gd name="T46" fmla="*/ 217 w 247"/>
                <a:gd name="T47" fmla="*/ 24 h 288"/>
                <a:gd name="T48" fmla="*/ 247 w 247"/>
                <a:gd name="T49" fmla="*/ 98 h 288"/>
                <a:gd name="T50" fmla="*/ 247 w 247"/>
                <a:gd name="T51" fmla="*/ 283 h 288"/>
                <a:gd name="T52" fmla="*/ 194 w 247"/>
                <a:gd name="T53" fmla="*/ 28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288">
                  <a:moveTo>
                    <a:pt x="172" y="155"/>
                  </a:moveTo>
                  <a:lnTo>
                    <a:pt x="142" y="156"/>
                  </a:lnTo>
                  <a:cubicBezTo>
                    <a:pt x="120" y="156"/>
                    <a:pt x="104" y="160"/>
                    <a:pt x="93" y="168"/>
                  </a:cubicBezTo>
                  <a:cubicBezTo>
                    <a:pt x="83" y="175"/>
                    <a:pt x="77" y="186"/>
                    <a:pt x="77" y="201"/>
                  </a:cubicBezTo>
                  <a:cubicBezTo>
                    <a:pt x="77" y="222"/>
                    <a:pt x="89" y="233"/>
                    <a:pt x="114" y="233"/>
                  </a:cubicBezTo>
                  <a:cubicBezTo>
                    <a:pt x="131" y="233"/>
                    <a:pt x="145" y="228"/>
                    <a:pt x="156" y="218"/>
                  </a:cubicBezTo>
                  <a:cubicBezTo>
                    <a:pt x="166" y="208"/>
                    <a:pt x="172" y="194"/>
                    <a:pt x="172" y="177"/>
                  </a:cubicBezTo>
                  <a:lnTo>
                    <a:pt x="172" y="155"/>
                  </a:lnTo>
                  <a:close/>
                  <a:moveTo>
                    <a:pt x="194" y="283"/>
                  </a:moveTo>
                  <a:lnTo>
                    <a:pt x="179" y="245"/>
                  </a:lnTo>
                  <a:lnTo>
                    <a:pt x="177" y="245"/>
                  </a:lnTo>
                  <a:cubicBezTo>
                    <a:pt x="165" y="261"/>
                    <a:pt x="152" y="273"/>
                    <a:pt x="138" y="279"/>
                  </a:cubicBezTo>
                  <a:cubicBezTo>
                    <a:pt x="125" y="285"/>
                    <a:pt x="107" y="288"/>
                    <a:pt x="85" y="288"/>
                  </a:cubicBezTo>
                  <a:cubicBezTo>
                    <a:pt x="59" y="288"/>
                    <a:pt x="38" y="280"/>
                    <a:pt x="22" y="265"/>
                  </a:cubicBezTo>
                  <a:cubicBezTo>
                    <a:pt x="7" y="250"/>
                    <a:pt x="0" y="228"/>
                    <a:pt x="0" y="200"/>
                  </a:cubicBezTo>
                  <a:cubicBezTo>
                    <a:pt x="0" y="171"/>
                    <a:pt x="10" y="149"/>
                    <a:pt x="30" y="135"/>
                  </a:cubicBezTo>
                  <a:cubicBezTo>
                    <a:pt x="51" y="121"/>
                    <a:pt x="82" y="113"/>
                    <a:pt x="124" y="112"/>
                  </a:cubicBezTo>
                  <a:lnTo>
                    <a:pt x="172" y="110"/>
                  </a:lnTo>
                  <a:lnTo>
                    <a:pt x="172" y="98"/>
                  </a:lnTo>
                  <a:cubicBezTo>
                    <a:pt x="172" y="70"/>
                    <a:pt x="157" y="56"/>
                    <a:pt x="128" y="56"/>
                  </a:cubicBezTo>
                  <a:cubicBezTo>
                    <a:pt x="106" y="56"/>
                    <a:pt x="80" y="63"/>
                    <a:pt x="50" y="76"/>
                  </a:cubicBezTo>
                  <a:lnTo>
                    <a:pt x="25" y="25"/>
                  </a:lnTo>
                  <a:cubicBezTo>
                    <a:pt x="57" y="8"/>
                    <a:pt x="93" y="0"/>
                    <a:pt x="131" y="0"/>
                  </a:cubicBezTo>
                  <a:cubicBezTo>
                    <a:pt x="169" y="0"/>
                    <a:pt x="197" y="8"/>
                    <a:pt x="217" y="24"/>
                  </a:cubicBezTo>
                  <a:cubicBezTo>
                    <a:pt x="237" y="41"/>
                    <a:pt x="247" y="65"/>
                    <a:pt x="247" y="98"/>
                  </a:cubicBezTo>
                  <a:lnTo>
                    <a:pt x="247" y="283"/>
                  </a:lnTo>
                  <a:lnTo>
                    <a:pt x="194" y="283"/>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50">
              <a:extLst>
                <a:ext uri="{FF2B5EF4-FFF2-40B4-BE49-F238E27FC236}">
                  <a16:creationId xmlns:a16="http://schemas.microsoft.com/office/drawing/2014/main" id="{A6712C67-D7D7-4815-A05D-A0A55FB34601}"/>
                </a:ext>
              </a:extLst>
            </p:cNvPr>
            <p:cNvSpPr>
              <a:spLocks noChangeArrowheads="1"/>
            </p:cNvSpPr>
            <p:nvPr userDrawn="1"/>
          </p:nvSpPr>
          <p:spPr bwMode="auto">
            <a:xfrm>
              <a:off x="7043738" y="4194175"/>
              <a:ext cx="26988" cy="139700"/>
            </a:xfrm>
            <a:prstGeom prst="rect">
              <a:avLst/>
            </a:prstGeom>
            <a:solidFill>
              <a:srgbClr val="7C84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51">
              <a:extLst>
                <a:ext uri="{FF2B5EF4-FFF2-40B4-BE49-F238E27FC236}">
                  <a16:creationId xmlns:a16="http://schemas.microsoft.com/office/drawing/2014/main" id="{88504909-3FEA-4CC3-B76C-00573BA08A1C}"/>
                </a:ext>
              </a:extLst>
            </p:cNvPr>
            <p:cNvSpPr>
              <a:spLocks/>
            </p:cNvSpPr>
            <p:nvPr userDrawn="1"/>
          </p:nvSpPr>
          <p:spPr bwMode="auto">
            <a:xfrm>
              <a:off x="7089775" y="4211638"/>
              <a:ext cx="69850" cy="123825"/>
            </a:xfrm>
            <a:custGeom>
              <a:avLst/>
              <a:gdLst>
                <a:gd name="T0" fmla="*/ 145 w 192"/>
                <a:gd name="T1" fmla="*/ 281 h 341"/>
                <a:gd name="T2" fmla="*/ 192 w 192"/>
                <a:gd name="T3" fmla="*/ 272 h 341"/>
                <a:gd name="T4" fmla="*/ 192 w 192"/>
                <a:gd name="T5" fmla="*/ 328 h 341"/>
                <a:gd name="T6" fmla="*/ 123 w 192"/>
                <a:gd name="T7" fmla="*/ 341 h 341"/>
                <a:gd name="T8" fmla="*/ 57 w 192"/>
                <a:gd name="T9" fmla="*/ 318 h 341"/>
                <a:gd name="T10" fmla="*/ 36 w 192"/>
                <a:gd name="T11" fmla="*/ 249 h 341"/>
                <a:gd name="T12" fmla="*/ 36 w 192"/>
                <a:gd name="T13" fmla="*/ 116 h 341"/>
                <a:gd name="T14" fmla="*/ 0 w 192"/>
                <a:gd name="T15" fmla="*/ 116 h 341"/>
                <a:gd name="T16" fmla="*/ 0 w 192"/>
                <a:gd name="T17" fmla="*/ 84 h 341"/>
                <a:gd name="T18" fmla="*/ 41 w 192"/>
                <a:gd name="T19" fmla="*/ 58 h 341"/>
                <a:gd name="T20" fmla="*/ 63 w 192"/>
                <a:gd name="T21" fmla="*/ 0 h 341"/>
                <a:gd name="T22" fmla="*/ 112 w 192"/>
                <a:gd name="T23" fmla="*/ 0 h 341"/>
                <a:gd name="T24" fmla="*/ 112 w 192"/>
                <a:gd name="T25" fmla="*/ 59 h 341"/>
                <a:gd name="T26" fmla="*/ 189 w 192"/>
                <a:gd name="T27" fmla="*/ 59 h 341"/>
                <a:gd name="T28" fmla="*/ 189 w 192"/>
                <a:gd name="T29" fmla="*/ 116 h 341"/>
                <a:gd name="T30" fmla="*/ 112 w 192"/>
                <a:gd name="T31" fmla="*/ 116 h 341"/>
                <a:gd name="T32" fmla="*/ 112 w 192"/>
                <a:gd name="T33" fmla="*/ 249 h 341"/>
                <a:gd name="T34" fmla="*/ 121 w 192"/>
                <a:gd name="T35" fmla="*/ 273 h 341"/>
                <a:gd name="T36" fmla="*/ 145 w 192"/>
                <a:gd name="T37"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341">
                  <a:moveTo>
                    <a:pt x="145" y="281"/>
                  </a:moveTo>
                  <a:cubicBezTo>
                    <a:pt x="158" y="281"/>
                    <a:pt x="174" y="278"/>
                    <a:pt x="192" y="272"/>
                  </a:cubicBezTo>
                  <a:lnTo>
                    <a:pt x="192" y="328"/>
                  </a:lnTo>
                  <a:cubicBezTo>
                    <a:pt x="173" y="337"/>
                    <a:pt x="150" y="341"/>
                    <a:pt x="123" y="341"/>
                  </a:cubicBezTo>
                  <a:cubicBezTo>
                    <a:pt x="92" y="341"/>
                    <a:pt x="70" y="333"/>
                    <a:pt x="57" y="318"/>
                  </a:cubicBezTo>
                  <a:cubicBezTo>
                    <a:pt x="43" y="303"/>
                    <a:pt x="36" y="280"/>
                    <a:pt x="36" y="249"/>
                  </a:cubicBezTo>
                  <a:lnTo>
                    <a:pt x="36" y="116"/>
                  </a:lnTo>
                  <a:lnTo>
                    <a:pt x="0" y="116"/>
                  </a:lnTo>
                  <a:lnTo>
                    <a:pt x="0" y="84"/>
                  </a:lnTo>
                  <a:lnTo>
                    <a:pt x="41" y="58"/>
                  </a:lnTo>
                  <a:lnTo>
                    <a:pt x="63" y="0"/>
                  </a:lnTo>
                  <a:lnTo>
                    <a:pt x="112" y="0"/>
                  </a:lnTo>
                  <a:lnTo>
                    <a:pt x="112" y="59"/>
                  </a:lnTo>
                  <a:lnTo>
                    <a:pt x="189" y="59"/>
                  </a:lnTo>
                  <a:lnTo>
                    <a:pt x="189" y="116"/>
                  </a:lnTo>
                  <a:lnTo>
                    <a:pt x="112" y="116"/>
                  </a:lnTo>
                  <a:lnTo>
                    <a:pt x="112" y="249"/>
                  </a:lnTo>
                  <a:cubicBezTo>
                    <a:pt x="112" y="260"/>
                    <a:pt x="115" y="268"/>
                    <a:pt x="121" y="273"/>
                  </a:cubicBezTo>
                  <a:cubicBezTo>
                    <a:pt x="127" y="278"/>
                    <a:pt x="135" y="281"/>
                    <a:pt x="145" y="281"/>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52">
              <a:extLst>
                <a:ext uri="{FF2B5EF4-FFF2-40B4-BE49-F238E27FC236}">
                  <a16:creationId xmlns:a16="http://schemas.microsoft.com/office/drawing/2014/main" id="{DB6A849A-7ED4-44A8-A4D1-DCE58A34A915}"/>
                </a:ext>
              </a:extLst>
            </p:cNvPr>
            <p:cNvSpPr>
              <a:spLocks/>
            </p:cNvSpPr>
            <p:nvPr userDrawn="1"/>
          </p:nvSpPr>
          <p:spPr bwMode="auto">
            <a:xfrm>
              <a:off x="7178675" y="4194175"/>
              <a:ext cx="93663" cy="139700"/>
            </a:xfrm>
            <a:custGeom>
              <a:avLst/>
              <a:gdLst>
                <a:gd name="T0" fmla="*/ 256 w 256"/>
                <a:gd name="T1" fmla="*/ 386 h 386"/>
                <a:gd name="T2" fmla="*/ 181 w 256"/>
                <a:gd name="T3" fmla="*/ 386 h 386"/>
                <a:gd name="T4" fmla="*/ 181 w 256"/>
                <a:gd name="T5" fmla="*/ 224 h 386"/>
                <a:gd name="T6" fmla="*/ 136 w 256"/>
                <a:gd name="T7" fmla="*/ 164 h 386"/>
                <a:gd name="T8" fmla="*/ 90 w 256"/>
                <a:gd name="T9" fmla="*/ 186 h 386"/>
                <a:gd name="T10" fmla="*/ 76 w 256"/>
                <a:gd name="T11" fmla="*/ 256 h 386"/>
                <a:gd name="T12" fmla="*/ 76 w 256"/>
                <a:gd name="T13" fmla="*/ 386 h 386"/>
                <a:gd name="T14" fmla="*/ 0 w 256"/>
                <a:gd name="T15" fmla="*/ 386 h 386"/>
                <a:gd name="T16" fmla="*/ 0 w 256"/>
                <a:gd name="T17" fmla="*/ 0 h 386"/>
                <a:gd name="T18" fmla="*/ 76 w 256"/>
                <a:gd name="T19" fmla="*/ 0 h 386"/>
                <a:gd name="T20" fmla="*/ 76 w 256"/>
                <a:gd name="T21" fmla="*/ 79 h 386"/>
                <a:gd name="T22" fmla="*/ 74 w 256"/>
                <a:gd name="T23" fmla="*/ 122 h 386"/>
                <a:gd name="T24" fmla="*/ 72 w 256"/>
                <a:gd name="T25" fmla="*/ 144 h 386"/>
                <a:gd name="T26" fmla="*/ 76 w 256"/>
                <a:gd name="T27" fmla="*/ 144 h 386"/>
                <a:gd name="T28" fmla="*/ 157 w 256"/>
                <a:gd name="T29" fmla="*/ 104 h 386"/>
                <a:gd name="T30" fmla="*/ 231 w 256"/>
                <a:gd name="T31" fmla="*/ 130 h 386"/>
                <a:gd name="T32" fmla="*/ 256 w 256"/>
                <a:gd name="T33" fmla="*/ 205 h 386"/>
                <a:gd name="T34" fmla="*/ 256 w 256"/>
                <a:gd name="T35"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386">
                  <a:moveTo>
                    <a:pt x="256" y="386"/>
                  </a:moveTo>
                  <a:lnTo>
                    <a:pt x="181" y="386"/>
                  </a:lnTo>
                  <a:lnTo>
                    <a:pt x="181" y="224"/>
                  </a:lnTo>
                  <a:cubicBezTo>
                    <a:pt x="181" y="184"/>
                    <a:pt x="166" y="164"/>
                    <a:pt x="136" y="164"/>
                  </a:cubicBezTo>
                  <a:cubicBezTo>
                    <a:pt x="115" y="164"/>
                    <a:pt x="99" y="171"/>
                    <a:pt x="90" y="186"/>
                  </a:cubicBezTo>
                  <a:cubicBezTo>
                    <a:pt x="81" y="200"/>
                    <a:pt x="76" y="223"/>
                    <a:pt x="76" y="256"/>
                  </a:cubicBezTo>
                  <a:lnTo>
                    <a:pt x="76" y="386"/>
                  </a:lnTo>
                  <a:lnTo>
                    <a:pt x="0" y="386"/>
                  </a:lnTo>
                  <a:lnTo>
                    <a:pt x="0" y="0"/>
                  </a:lnTo>
                  <a:lnTo>
                    <a:pt x="76" y="0"/>
                  </a:lnTo>
                  <a:lnTo>
                    <a:pt x="76" y="79"/>
                  </a:lnTo>
                  <a:cubicBezTo>
                    <a:pt x="76" y="85"/>
                    <a:pt x="75" y="99"/>
                    <a:pt x="74" y="122"/>
                  </a:cubicBezTo>
                  <a:lnTo>
                    <a:pt x="72" y="144"/>
                  </a:lnTo>
                  <a:lnTo>
                    <a:pt x="76" y="144"/>
                  </a:lnTo>
                  <a:cubicBezTo>
                    <a:pt x="93" y="117"/>
                    <a:pt x="120" y="104"/>
                    <a:pt x="157" y="104"/>
                  </a:cubicBezTo>
                  <a:cubicBezTo>
                    <a:pt x="189" y="104"/>
                    <a:pt x="214" y="112"/>
                    <a:pt x="231" y="130"/>
                  </a:cubicBezTo>
                  <a:cubicBezTo>
                    <a:pt x="248" y="147"/>
                    <a:pt x="256" y="173"/>
                    <a:pt x="256" y="205"/>
                  </a:cubicBezTo>
                  <a:lnTo>
                    <a:pt x="256" y="386"/>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53">
              <a:extLst>
                <a:ext uri="{FF2B5EF4-FFF2-40B4-BE49-F238E27FC236}">
                  <a16:creationId xmlns:a16="http://schemas.microsoft.com/office/drawing/2014/main" id="{5CDE53FE-2B5A-4CC5-86F1-6D9E4AD703E8}"/>
                </a:ext>
              </a:extLst>
            </p:cNvPr>
            <p:cNvSpPr>
              <a:spLocks/>
            </p:cNvSpPr>
            <p:nvPr userDrawn="1"/>
          </p:nvSpPr>
          <p:spPr bwMode="auto">
            <a:xfrm>
              <a:off x="4919663" y="2525713"/>
              <a:ext cx="2354263" cy="227013"/>
            </a:xfrm>
            <a:custGeom>
              <a:avLst/>
              <a:gdLst>
                <a:gd name="T0" fmla="*/ 0 w 6507"/>
                <a:gd name="T1" fmla="*/ 624 h 627"/>
                <a:gd name="T2" fmla="*/ 3269 w 6507"/>
                <a:gd name="T3" fmla="*/ 0 h 627"/>
                <a:gd name="T4" fmla="*/ 6507 w 6507"/>
                <a:gd name="T5" fmla="*/ 627 h 627"/>
                <a:gd name="T6" fmla="*/ 3268 w 6507"/>
                <a:gd name="T7" fmla="*/ 153 h 627"/>
                <a:gd name="T8" fmla="*/ 0 w 6507"/>
                <a:gd name="T9" fmla="*/ 624 h 627"/>
              </a:gdLst>
              <a:ahLst/>
              <a:cxnLst>
                <a:cxn ang="0">
                  <a:pos x="T0" y="T1"/>
                </a:cxn>
                <a:cxn ang="0">
                  <a:pos x="T2" y="T3"/>
                </a:cxn>
                <a:cxn ang="0">
                  <a:pos x="T4" y="T5"/>
                </a:cxn>
                <a:cxn ang="0">
                  <a:pos x="T6" y="T7"/>
                </a:cxn>
                <a:cxn ang="0">
                  <a:pos x="T8" y="T9"/>
                </a:cxn>
              </a:cxnLst>
              <a:rect l="0" t="0" r="r" b="b"/>
              <a:pathLst>
                <a:path w="6507" h="627">
                  <a:moveTo>
                    <a:pt x="0" y="624"/>
                  </a:moveTo>
                  <a:cubicBezTo>
                    <a:pt x="0" y="624"/>
                    <a:pt x="1418" y="0"/>
                    <a:pt x="3269" y="0"/>
                  </a:cubicBezTo>
                  <a:cubicBezTo>
                    <a:pt x="5119" y="0"/>
                    <a:pt x="6507" y="627"/>
                    <a:pt x="6507" y="627"/>
                  </a:cubicBezTo>
                  <a:cubicBezTo>
                    <a:pt x="6507" y="627"/>
                    <a:pt x="5151" y="153"/>
                    <a:pt x="3268" y="153"/>
                  </a:cubicBezTo>
                  <a:cubicBezTo>
                    <a:pt x="1385" y="153"/>
                    <a:pt x="0" y="624"/>
                    <a:pt x="0" y="624"/>
                  </a:cubicBezTo>
                  <a:close/>
                </a:path>
              </a:pathLst>
            </a:custGeom>
            <a:solidFill>
              <a:srgbClr val="D8055A"/>
            </a:solidFill>
            <a:ln w="6350" cap="rnd">
              <a:solidFill>
                <a:srgbClr val="D8055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54">
              <a:extLst>
                <a:ext uri="{FF2B5EF4-FFF2-40B4-BE49-F238E27FC236}">
                  <a16:creationId xmlns:a16="http://schemas.microsoft.com/office/drawing/2014/main" id="{8160DD46-A7CB-4BCF-9375-ABF7F8463D35}"/>
                </a:ext>
              </a:extLst>
            </p:cNvPr>
            <p:cNvSpPr>
              <a:spLocks/>
            </p:cNvSpPr>
            <p:nvPr userDrawn="1"/>
          </p:nvSpPr>
          <p:spPr bwMode="auto">
            <a:xfrm>
              <a:off x="4919663" y="3671888"/>
              <a:ext cx="2354263" cy="227013"/>
            </a:xfrm>
            <a:custGeom>
              <a:avLst/>
              <a:gdLst>
                <a:gd name="T0" fmla="*/ 0 w 6507"/>
                <a:gd name="T1" fmla="*/ 2 h 626"/>
                <a:gd name="T2" fmla="*/ 3269 w 6507"/>
                <a:gd name="T3" fmla="*/ 626 h 626"/>
                <a:gd name="T4" fmla="*/ 6507 w 6507"/>
                <a:gd name="T5" fmla="*/ 0 h 626"/>
                <a:gd name="T6" fmla="*/ 3268 w 6507"/>
                <a:gd name="T7" fmla="*/ 473 h 626"/>
                <a:gd name="T8" fmla="*/ 0 w 6507"/>
                <a:gd name="T9" fmla="*/ 2 h 626"/>
              </a:gdLst>
              <a:ahLst/>
              <a:cxnLst>
                <a:cxn ang="0">
                  <a:pos x="T0" y="T1"/>
                </a:cxn>
                <a:cxn ang="0">
                  <a:pos x="T2" y="T3"/>
                </a:cxn>
                <a:cxn ang="0">
                  <a:pos x="T4" y="T5"/>
                </a:cxn>
                <a:cxn ang="0">
                  <a:pos x="T6" y="T7"/>
                </a:cxn>
                <a:cxn ang="0">
                  <a:pos x="T8" y="T9"/>
                </a:cxn>
              </a:cxnLst>
              <a:rect l="0" t="0" r="r" b="b"/>
              <a:pathLst>
                <a:path w="6507" h="626">
                  <a:moveTo>
                    <a:pt x="0" y="2"/>
                  </a:moveTo>
                  <a:cubicBezTo>
                    <a:pt x="0" y="2"/>
                    <a:pt x="1418" y="626"/>
                    <a:pt x="3269" y="626"/>
                  </a:cubicBezTo>
                  <a:cubicBezTo>
                    <a:pt x="5119" y="626"/>
                    <a:pt x="6507" y="0"/>
                    <a:pt x="6507" y="0"/>
                  </a:cubicBezTo>
                  <a:cubicBezTo>
                    <a:pt x="6507" y="0"/>
                    <a:pt x="5151" y="473"/>
                    <a:pt x="3268" y="473"/>
                  </a:cubicBezTo>
                  <a:cubicBezTo>
                    <a:pt x="1385" y="473"/>
                    <a:pt x="0" y="2"/>
                    <a:pt x="0" y="2"/>
                  </a:cubicBezTo>
                  <a:close/>
                </a:path>
              </a:pathLst>
            </a:custGeom>
            <a:solidFill>
              <a:srgbClr val="D8055A"/>
            </a:solidFill>
            <a:ln w="6350" cap="rnd">
              <a:solidFill>
                <a:srgbClr val="D8055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55">
              <a:extLst>
                <a:ext uri="{FF2B5EF4-FFF2-40B4-BE49-F238E27FC236}">
                  <a16:creationId xmlns:a16="http://schemas.microsoft.com/office/drawing/2014/main" id="{13385B5D-979E-4470-8329-D7A06B859D49}"/>
                </a:ext>
              </a:extLst>
            </p:cNvPr>
            <p:cNvSpPr>
              <a:spLocks/>
            </p:cNvSpPr>
            <p:nvPr userDrawn="1"/>
          </p:nvSpPr>
          <p:spPr bwMode="auto">
            <a:xfrm>
              <a:off x="5053013" y="3028950"/>
              <a:ext cx="379413" cy="349250"/>
            </a:xfrm>
            <a:custGeom>
              <a:avLst/>
              <a:gdLst>
                <a:gd name="T0" fmla="*/ 900 w 1049"/>
                <a:gd name="T1" fmla="*/ 239 h 964"/>
                <a:gd name="T2" fmla="*/ 484 w 1049"/>
                <a:gd name="T3" fmla="*/ 134 h 964"/>
                <a:gd name="T4" fmla="*/ 268 w 1049"/>
                <a:gd name="T5" fmla="*/ 167 h 964"/>
                <a:gd name="T6" fmla="*/ 193 w 1049"/>
                <a:gd name="T7" fmla="*/ 259 h 964"/>
                <a:gd name="T8" fmla="*/ 273 w 1049"/>
                <a:gd name="T9" fmla="*/ 348 h 964"/>
                <a:gd name="T10" fmla="*/ 459 w 1049"/>
                <a:gd name="T11" fmla="*/ 376 h 964"/>
                <a:gd name="T12" fmla="*/ 711 w 1049"/>
                <a:gd name="T13" fmla="*/ 396 h 964"/>
                <a:gd name="T14" fmla="*/ 966 w 1049"/>
                <a:gd name="T15" fmla="*/ 481 h 964"/>
                <a:gd name="T16" fmla="*/ 1049 w 1049"/>
                <a:gd name="T17" fmla="*/ 658 h 964"/>
                <a:gd name="T18" fmla="*/ 919 w 1049"/>
                <a:gd name="T19" fmla="*/ 884 h 964"/>
                <a:gd name="T20" fmla="*/ 547 w 1049"/>
                <a:gd name="T21" fmla="*/ 964 h 964"/>
                <a:gd name="T22" fmla="*/ 0 w 1049"/>
                <a:gd name="T23" fmla="*/ 809 h 964"/>
                <a:gd name="T24" fmla="*/ 84 w 1049"/>
                <a:gd name="T25" fmla="*/ 698 h 964"/>
                <a:gd name="T26" fmla="*/ 548 w 1049"/>
                <a:gd name="T27" fmla="*/ 830 h 964"/>
                <a:gd name="T28" fmla="*/ 799 w 1049"/>
                <a:gd name="T29" fmla="*/ 786 h 964"/>
                <a:gd name="T30" fmla="*/ 884 w 1049"/>
                <a:gd name="T31" fmla="*/ 668 h 964"/>
                <a:gd name="T32" fmla="*/ 772 w 1049"/>
                <a:gd name="T33" fmla="*/ 551 h 964"/>
                <a:gd name="T34" fmla="*/ 457 w 1049"/>
                <a:gd name="T35" fmla="*/ 519 h 964"/>
                <a:gd name="T36" fmla="*/ 138 w 1049"/>
                <a:gd name="T37" fmla="*/ 458 h 964"/>
                <a:gd name="T38" fmla="*/ 31 w 1049"/>
                <a:gd name="T39" fmla="*/ 279 h 964"/>
                <a:gd name="T40" fmla="*/ 153 w 1049"/>
                <a:gd name="T41" fmla="*/ 75 h 964"/>
                <a:gd name="T42" fmla="*/ 495 w 1049"/>
                <a:gd name="T43" fmla="*/ 0 h 964"/>
                <a:gd name="T44" fmla="*/ 993 w 1049"/>
                <a:gd name="T45" fmla="*/ 136 h 964"/>
                <a:gd name="T46" fmla="*/ 900 w 1049"/>
                <a:gd name="T47" fmla="*/ 239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9" h="964">
                  <a:moveTo>
                    <a:pt x="900" y="239"/>
                  </a:moveTo>
                  <a:cubicBezTo>
                    <a:pt x="764" y="169"/>
                    <a:pt x="625" y="134"/>
                    <a:pt x="484" y="134"/>
                  </a:cubicBezTo>
                  <a:cubicBezTo>
                    <a:pt x="390" y="134"/>
                    <a:pt x="318" y="145"/>
                    <a:pt x="268" y="167"/>
                  </a:cubicBezTo>
                  <a:cubicBezTo>
                    <a:pt x="218" y="189"/>
                    <a:pt x="193" y="220"/>
                    <a:pt x="193" y="259"/>
                  </a:cubicBezTo>
                  <a:cubicBezTo>
                    <a:pt x="193" y="300"/>
                    <a:pt x="219" y="329"/>
                    <a:pt x="273" y="348"/>
                  </a:cubicBezTo>
                  <a:cubicBezTo>
                    <a:pt x="311" y="361"/>
                    <a:pt x="373" y="371"/>
                    <a:pt x="459" y="376"/>
                  </a:cubicBezTo>
                  <a:cubicBezTo>
                    <a:pt x="586" y="384"/>
                    <a:pt x="670" y="391"/>
                    <a:pt x="711" y="396"/>
                  </a:cubicBezTo>
                  <a:cubicBezTo>
                    <a:pt x="826" y="411"/>
                    <a:pt x="911" y="440"/>
                    <a:pt x="966" y="481"/>
                  </a:cubicBezTo>
                  <a:cubicBezTo>
                    <a:pt x="1021" y="523"/>
                    <a:pt x="1049" y="581"/>
                    <a:pt x="1049" y="658"/>
                  </a:cubicBezTo>
                  <a:cubicBezTo>
                    <a:pt x="1049" y="755"/>
                    <a:pt x="1006" y="830"/>
                    <a:pt x="919" y="884"/>
                  </a:cubicBezTo>
                  <a:cubicBezTo>
                    <a:pt x="833" y="937"/>
                    <a:pt x="709" y="964"/>
                    <a:pt x="547" y="964"/>
                  </a:cubicBezTo>
                  <a:cubicBezTo>
                    <a:pt x="313" y="964"/>
                    <a:pt x="130" y="912"/>
                    <a:pt x="0" y="809"/>
                  </a:cubicBezTo>
                  <a:lnTo>
                    <a:pt x="84" y="698"/>
                  </a:lnTo>
                  <a:cubicBezTo>
                    <a:pt x="227" y="786"/>
                    <a:pt x="382" y="830"/>
                    <a:pt x="548" y="830"/>
                  </a:cubicBezTo>
                  <a:cubicBezTo>
                    <a:pt x="656" y="830"/>
                    <a:pt x="739" y="816"/>
                    <a:pt x="799" y="786"/>
                  </a:cubicBezTo>
                  <a:cubicBezTo>
                    <a:pt x="855" y="757"/>
                    <a:pt x="884" y="718"/>
                    <a:pt x="884" y="668"/>
                  </a:cubicBezTo>
                  <a:cubicBezTo>
                    <a:pt x="884" y="609"/>
                    <a:pt x="846" y="570"/>
                    <a:pt x="772" y="551"/>
                  </a:cubicBezTo>
                  <a:cubicBezTo>
                    <a:pt x="733" y="541"/>
                    <a:pt x="628" y="530"/>
                    <a:pt x="457" y="519"/>
                  </a:cubicBezTo>
                  <a:cubicBezTo>
                    <a:pt x="305" y="509"/>
                    <a:pt x="199" y="489"/>
                    <a:pt x="138" y="458"/>
                  </a:cubicBezTo>
                  <a:cubicBezTo>
                    <a:pt x="67" y="423"/>
                    <a:pt x="31" y="363"/>
                    <a:pt x="31" y="279"/>
                  </a:cubicBezTo>
                  <a:cubicBezTo>
                    <a:pt x="31" y="193"/>
                    <a:pt x="72" y="125"/>
                    <a:pt x="153" y="75"/>
                  </a:cubicBezTo>
                  <a:cubicBezTo>
                    <a:pt x="234" y="25"/>
                    <a:pt x="348" y="0"/>
                    <a:pt x="495" y="0"/>
                  </a:cubicBezTo>
                  <a:cubicBezTo>
                    <a:pt x="693" y="0"/>
                    <a:pt x="859" y="45"/>
                    <a:pt x="993" y="136"/>
                  </a:cubicBezTo>
                  <a:lnTo>
                    <a:pt x="900" y="239"/>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56">
              <a:extLst>
                <a:ext uri="{FF2B5EF4-FFF2-40B4-BE49-F238E27FC236}">
                  <a16:creationId xmlns:a16="http://schemas.microsoft.com/office/drawing/2014/main" id="{0C64C6A4-25C3-44B5-9178-E1B422EC21D9}"/>
                </a:ext>
              </a:extLst>
            </p:cNvPr>
            <p:cNvSpPr>
              <a:spLocks/>
            </p:cNvSpPr>
            <p:nvPr userDrawn="1"/>
          </p:nvSpPr>
          <p:spPr bwMode="auto">
            <a:xfrm>
              <a:off x="5475288" y="3036888"/>
              <a:ext cx="373063" cy="333375"/>
            </a:xfrm>
            <a:custGeom>
              <a:avLst/>
              <a:gdLst>
                <a:gd name="T0" fmla="*/ 1031 w 1031"/>
                <a:gd name="T1" fmla="*/ 137 h 919"/>
                <a:gd name="T2" fmla="*/ 592 w 1031"/>
                <a:gd name="T3" fmla="*/ 137 h 919"/>
                <a:gd name="T4" fmla="*/ 592 w 1031"/>
                <a:gd name="T5" fmla="*/ 919 h 919"/>
                <a:gd name="T6" fmla="*/ 440 w 1031"/>
                <a:gd name="T7" fmla="*/ 919 h 919"/>
                <a:gd name="T8" fmla="*/ 440 w 1031"/>
                <a:gd name="T9" fmla="*/ 137 h 919"/>
                <a:gd name="T10" fmla="*/ 0 w 1031"/>
                <a:gd name="T11" fmla="*/ 137 h 919"/>
                <a:gd name="T12" fmla="*/ 0 w 1031"/>
                <a:gd name="T13" fmla="*/ 0 h 919"/>
                <a:gd name="T14" fmla="*/ 1031 w 1031"/>
                <a:gd name="T15" fmla="*/ 0 h 919"/>
                <a:gd name="T16" fmla="*/ 1031 w 1031"/>
                <a:gd name="T17" fmla="*/ 137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1" h="919">
                  <a:moveTo>
                    <a:pt x="1031" y="137"/>
                  </a:moveTo>
                  <a:lnTo>
                    <a:pt x="592" y="137"/>
                  </a:lnTo>
                  <a:lnTo>
                    <a:pt x="592" y="919"/>
                  </a:lnTo>
                  <a:lnTo>
                    <a:pt x="440" y="919"/>
                  </a:lnTo>
                  <a:lnTo>
                    <a:pt x="440" y="137"/>
                  </a:lnTo>
                  <a:lnTo>
                    <a:pt x="0" y="137"/>
                  </a:lnTo>
                  <a:lnTo>
                    <a:pt x="0" y="0"/>
                  </a:lnTo>
                  <a:lnTo>
                    <a:pt x="1031" y="0"/>
                  </a:lnTo>
                  <a:lnTo>
                    <a:pt x="1031" y="137"/>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57">
              <a:extLst>
                <a:ext uri="{FF2B5EF4-FFF2-40B4-BE49-F238E27FC236}">
                  <a16:creationId xmlns:a16="http://schemas.microsoft.com/office/drawing/2014/main" id="{A98A95D7-8CC3-4DC1-B3C7-EBF73EE5E988}"/>
                </a:ext>
              </a:extLst>
            </p:cNvPr>
            <p:cNvSpPr>
              <a:spLocks noEditPoints="1"/>
            </p:cNvSpPr>
            <p:nvPr userDrawn="1"/>
          </p:nvSpPr>
          <p:spPr bwMode="auto">
            <a:xfrm>
              <a:off x="5815013" y="3036888"/>
              <a:ext cx="422275" cy="333375"/>
            </a:xfrm>
            <a:custGeom>
              <a:avLst/>
              <a:gdLst>
                <a:gd name="T0" fmla="*/ 818 w 1165"/>
                <a:gd name="T1" fmla="*/ 576 h 919"/>
                <a:gd name="T2" fmla="*/ 584 w 1165"/>
                <a:gd name="T3" fmla="*/ 131 h 919"/>
                <a:gd name="T4" fmla="*/ 347 w 1165"/>
                <a:gd name="T5" fmla="*/ 576 h 919"/>
                <a:gd name="T6" fmla="*/ 818 w 1165"/>
                <a:gd name="T7" fmla="*/ 576 h 919"/>
                <a:gd name="T8" fmla="*/ 1165 w 1165"/>
                <a:gd name="T9" fmla="*/ 919 h 919"/>
                <a:gd name="T10" fmla="*/ 998 w 1165"/>
                <a:gd name="T11" fmla="*/ 919 h 919"/>
                <a:gd name="T12" fmla="*/ 892 w 1165"/>
                <a:gd name="T13" fmla="*/ 713 h 919"/>
                <a:gd name="T14" fmla="*/ 273 w 1165"/>
                <a:gd name="T15" fmla="*/ 713 h 919"/>
                <a:gd name="T16" fmla="*/ 167 w 1165"/>
                <a:gd name="T17" fmla="*/ 919 h 919"/>
                <a:gd name="T18" fmla="*/ 0 w 1165"/>
                <a:gd name="T19" fmla="*/ 919 h 919"/>
                <a:gd name="T20" fmla="*/ 486 w 1165"/>
                <a:gd name="T21" fmla="*/ 0 h 919"/>
                <a:gd name="T22" fmla="*/ 678 w 1165"/>
                <a:gd name="T23" fmla="*/ 0 h 919"/>
                <a:gd name="T24" fmla="*/ 1165 w 1165"/>
                <a:gd name="T25"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5" h="919">
                  <a:moveTo>
                    <a:pt x="818" y="576"/>
                  </a:moveTo>
                  <a:lnTo>
                    <a:pt x="584" y="131"/>
                  </a:lnTo>
                  <a:lnTo>
                    <a:pt x="347" y="576"/>
                  </a:lnTo>
                  <a:lnTo>
                    <a:pt x="818" y="576"/>
                  </a:lnTo>
                  <a:close/>
                  <a:moveTo>
                    <a:pt x="1165" y="919"/>
                  </a:moveTo>
                  <a:lnTo>
                    <a:pt x="998" y="919"/>
                  </a:lnTo>
                  <a:lnTo>
                    <a:pt x="892" y="713"/>
                  </a:lnTo>
                  <a:lnTo>
                    <a:pt x="273" y="713"/>
                  </a:lnTo>
                  <a:lnTo>
                    <a:pt x="167" y="919"/>
                  </a:lnTo>
                  <a:lnTo>
                    <a:pt x="0" y="919"/>
                  </a:lnTo>
                  <a:lnTo>
                    <a:pt x="486" y="0"/>
                  </a:lnTo>
                  <a:lnTo>
                    <a:pt x="678" y="0"/>
                  </a:lnTo>
                  <a:lnTo>
                    <a:pt x="1165" y="919"/>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58">
              <a:extLst>
                <a:ext uri="{FF2B5EF4-FFF2-40B4-BE49-F238E27FC236}">
                  <a16:creationId xmlns:a16="http://schemas.microsoft.com/office/drawing/2014/main" id="{6F5D698C-213B-4208-BAB0-5CEA53041387}"/>
                </a:ext>
              </a:extLst>
            </p:cNvPr>
            <p:cNvSpPr>
              <a:spLocks noEditPoints="1"/>
            </p:cNvSpPr>
            <p:nvPr userDrawn="1"/>
          </p:nvSpPr>
          <p:spPr bwMode="auto">
            <a:xfrm>
              <a:off x="6302375" y="3036888"/>
              <a:ext cx="398463" cy="333375"/>
            </a:xfrm>
            <a:custGeom>
              <a:avLst/>
              <a:gdLst>
                <a:gd name="T0" fmla="*/ 623 w 1102"/>
                <a:gd name="T1" fmla="*/ 782 h 919"/>
                <a:gd name="T2" fmla="*/ 849 w 1102"/>
                <a:gd name="T3" fmla="*/ 693 h 919"/>
                <a:gd name="T4" fmla="*/ 937 w 1102"/>
                <a:gd name="T5" fmla="*/ 466 h 919"/>
                <a:gd name="T6" fmla="*/ 842 w 1102"/>
                <a:gd name="T7" fmla="*/ 227 h 919"/>
                <a:gd name="T8" fmla="*/ 594 w 1102"/>
                <a:gd name="T9" fmla="*/ 137 h 919"/>
                <a:gd name="T10" fmla="*/ 152 w 1102"/>
                <a:gd name="T11" fmla="*/ 137 h 919"/>
                <a:gd name="T12" fmla="*/ 152 w 1102"/>
                <a:gd name="T13" fmla="*/ 782 h 919"/>
                <a:gd name="T14" fmla="*/ 623 w 1102"/>
                <a:gd name="T15" fmla="*/ 782 h 919"/>
                <a:gd name="T16" fmla="*/ 581 w 1102"/>
                <a:gd name="T17" fmla="*/ 0 h 919"/>
                <a:gd name="T18" fmla="*/ 962 w 1102"/>
                <a:gd name="T19" fmla="*/ 127 h 919"/>
                <a:gd name="T20" fmla="*/ 1102 w 1102"/>
                <a:gd name="T21" fmla="*/ 470 h 919"/>
                <a:gd name="T22" fmla="*/ 953 w 1102"/>
                <a:gd name="T23" fmla="*/ 797 h 919"/>
                <a:gd name="T24" fmla="*/ 610 w 1102"/>
                <a:gd name="T25" fmla="*/ 919 h 919"/>
                <a:gd name="T26" fmla="*/ 0 w 1102"/>
                <a:gd name="T27" fmla="*/ 919 h 919"/>
                <a:gd name="T28" fmla="*/ 0 w 1102"/>
                <a:gd name="T29" fmla="*/ 0 h 919"/>
                <a:gd name="T30" fmla="*/ 581 w 1102"/>
                <a:gd name="T31" fmla="*/ 0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2" h="919">
                  <a:moveTo>
                    <a:pt x="623" y="782"/>
                  </a:moveTo>
                  <a:cubicBezTo>
                    <a:pt x="715" y="782"/>
                    <a:pt x="790" y="752"/>
                    <a:pt x="849" y="693"/>
                  </a:cubicBezTo>
                  <a:cubicBezTo>
                    <a:pt x="907" y="634"/>
                    <a:pt x="937" y="558"/>
                    <a:pt x="937" y="466"/>
                  </a:cubicBezTo>
                  <a:cubicBezTo>
                    <a:pt x="937" y="367"/>
                    <a:pt x="905" y="288"/>
                    <a:pt x="842" y="227"/>
                  </a:cubicBezTo>
                  <a:cubicBezTo>
                    <a:pt x="779" y="167"/>
                    <a:pt x="696" y="137"/>
                    <a:pt x="594" y="137"/>
                  </a:cubicBezTo>
                  <a:lnTo>
                    <a:pt x="152" y="137"/>
                  </a:lnTo>
                  <a:lnTo>
                    <a:pt x="152" y="782"/>
                  </a:lnTo>
                  <a:lnTo>
                    <a:pt x="623" y="782"/>
                  </a:lnTo>
                  <a:close/>
                  <a:moveTo>
                    <a:pt x="581" y="0"/>
                  </a:moveTo>
                  <a:cubicBezTo>
                    <a:pt x="741" y="0"/>
                    <a:pt x="868" y="42"/>
                    <a:pt x="962" y="127"/>
                  </a:cubicBezTo>
                  <a:cubicBezTo>
                    <a:pt x="1055" y="212"/>
                    <a:pt x="1102" y="326"/>
                    <a:pt x="1102" y="470"/>
                  </a:cubicBezTo>
                  <a:cubicBezTo>
                    <a:pt x="1102" y="601"/>
                    <a:pt x="1052" y="710"/>
                    <a:pt x="953" y="797"/>
                  </a:cubicBezTo>
                  <a:cubicBezTo>
                    <a:pt x="861" y="879"/>
                    <a:pt x="747" y="919"/>
                    <a:pt x="610" y="919"/>
                  </a:cubicBezTo>
                  <a:lnTo>
                    <a:pt x="0" y="919"/>
                  </a:lnTo>
                  <a:lnTo>
                    <a:pt x="0" y="0"/>
                  </a:lnTo>
                  <a:lnTo>
                    <a:pt x="581" y="0"/>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59">
              <a:extLst>
                <a:ext uri="{FF2B5EF4-FFF2-40B4-BE49-F238E27FC236}">
                  <a16:creationId xmlns:a16="http://schemas.microsoft.com/office/drawing/2014/main" id="{BDA35518-6BC1-4030-BF7F-BC5A853CA4F2}"/>
                </a:ext>
              </a:extLst>
            </p:cNvPr>
            <p:cNvSpPr>
              <a:spLocks noEditPoints="1"/>
            </p:cNvSpPr>
            <p:nvPr userDrawn="1"/>
          </p:nvSpPr>
          <p:spPr bwMode="auto">
            <a:xfrm>
              <a:off x="6724650" y="3036888"/>
              <a:ext cx="420688" cy="333375"/>
            </a:xfrm>
            <a:custGeom>
              <a:avLst/>
              <a:gdLst>
                <a:gd name="T0" fmla="*/ 818 w 1165"/>
                <a:gd name="T1" fmla="*/ 576 h 919"/>
                <a:gd name="T2" fmla="*/ 584 w 1165"/>
                <a:gd name="T3" fmla="*/ 131 h 919"/>
                <a:gd name="T4" fmla="*/ 347 w 1165"/>
                <a:gd name="T5" fmla="*/ 576 h 919"/>
                <a:gd name="T6" fmla="*/ 818 w 1165"/>
                <a:gd name="T7" fmla="*/ 576 h 919"/>
                <a:gd name="T8" fmla="*/ 1165 w 1165"/>
                <a:gd name="T9" fmla="*/ 919 h 919"/>
                <a:gd name="T10" fmla="*/ 998 w 1165"/>
                <a:gd name="T11" fmla="*/ 919 h 919"/>
                <a:gd name="T12" fmla="*/ 892 w 1165"/>
                <a:gd name="T13" fmla="*/ 713 h 919"/>
                <a:gd name="T14" fmla="*/ 273 w 1165"/>
                <a:gd name="T15" fmla="*/ 713 h 919"/>
                <a:gd name="T16" fmla="*/ 167 w 1165"/>
                <a:gd name="T17" fmla="*/ 919 h 919"/>
                <a:gd name="T18" fmla="*/ 0 w 1165"/>
                <a:gd name="T19" fmla="*/ 919 h 919"/>
                <a:gd name="T20" fmla="*/ 487 w 1165"/>
                <a:gd name="T21" fmla="*/ 0 h 919"/>
                <a:gd name="T22" fmla="*/ 678 w 1165"/>
                <a:gd name="T23" fmla="*/ 0 h 919"/>
                <a:gd name="T24" fmla="*/ 1165 w 1165"/>
                <a:gd name="T25"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5" h="919">
                  <a:moveTo>
                    <a:pt x="818" y="576"/>
                  </a:moveTo>
                  <a:lnTo>
                    <a:pt x="584" y="131"/>
                  </a:lnTo>
                  <a:lnTo>
                    <a:pt x="347" y="576"/>
                  </a:lnTo>
                  <a:lnTo>
                    <a:pt x="818" y="576"/>
                  </a:lnTo>
                  <a:close/>
                  <a:moveTo>
                    <a:pt x="1165" y="919"/>
                  </a:moveTo>
                  <a:lnTo>
                    <a:pt x="998" y="919"/>
                  </a:lnTo>
                  <a:lnTo>
                    <a:pt x="892" y="713"/>
                  </a:lnTo>
                  <a:lnTo>
                    <a:pt x="273" y="713"/>
                  </a:lnTo>
                  <a:lnTo>
                    <a:pt x="167" y="919"/>
                  </a:lnTo>
                  <a:lnTo>
                    <a:pt x="0" y="919"/>
                  </a:lnTo>
                  <a:lnTo>
                    <a:pt x="487" y="0"/>
                  </a:lnTo>
                  <a:lnTo>
                    <a:pt x="678" y="0"/>
                  </a:lnTo>
                  <a:lnTo>
                    <a:pt x="1165" y="919"/>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platzhalter 4">
            <a:extLst>
              <a:ext uri="{FF2B5EF4-FFF2-40B4-BE49-F238E27FC236}">
                <a16:creationId xmlns:a16="http://schemas.microsoft.com/office/drawing/2014/main" id="{9FDA1F54-F75C-43F4-92AA-A1B1554FE849}"/>
              </a:ext>
            </a:extLst>
          </p:cNvPr>
          <p:cNvSpPr>
            <a:spLocks noGrp="1"/>
          </p:cNvSpPr>
          <p:nvPr>
            <p:ph type="body" sz="quarter" idx="10" hasCustomPrompt="1"/>
          </p:nvPr>
        </p:nvSpPr>
        <p:spPr>
          <a:xfrm>
            <a:off x="7442200" y="3821570"/>
            <a:ext cx="4269388" cy="215444"/>
          </a:xfrm>
        </p:spPr>
        <p:txBody>
          <a:bodyPr vert="horz" lIns="0" tIns="0" rIns="0" bIns="0" rtlCol="0">
            <a:spAutoFit/>
          </a:bodyPr>
          <a:lstStyle>
            <a:lvl1pPr marL="266700" indent="-266700" algn="r">
              <a:buNone/>
              <a:defRPr lang="de-DE" sz="1400" dirty="0" smtClean="0">
                <a:solidFill>
                  <a:schemeClr val="accent1"/>
                </a:solidFill>
              </a:defRPr>
            </a:lvl1pPr>
          </a:lstStyle>
          <a:p>
            <a:pPr marL="266700" lvl="0" indent="-266700" algn="r"/>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72507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divider on the lef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D30ACA2-7ACB-49A4-A5E8-E6459886A429}"/>
              </a:ext>
            </a:extLst>
          </p:cNvPr>
          <p:cNvGraphicFramePr>
            <a:graphicFrameLocks noChangeAspect="1"/>
          </p:cNvGraphicFramePr>
          <p:nvPr userDrawn="1">
            <p:custDataLst>
              <p:tags r:id="rId2"/>
            </p:custDataLst>
            <p:extLst>
              <p:ext uri="{D42A27DB-BD31-4B8C-83A1-F6EECF244321}">
                <p14:modId xmlns:p14="http://schemas.microsoft.com/office/powerpoint/2010/main" val="891395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383" imgH="384" progId="TCLayout.ActiveDocument.1">
                  <p:embed/>
                </p:oleObj>
              </mc:Choice>
              <mc:Fallback>
                <p:oleObj name="think-cell Folie" r:id="rId5" imgW="383" imgH="384" progId="TCLayout.ActiveDocument.1">
                  <p:embed/>
                  <p:pic>
                    <p:nvPicPr>
                      <p:cNvPr id="9" name="Objekt 8" hidden="1">
                        <a:extLst>
                          <a:ext uri="{FF2B5EF4-FFF2-40B4-BE49-F238E27FC236}">
                            <a16:creationId xmlns:a16="http://schemas.microsoft.com/office/drawing/2014/main" id="{9D30ACA2-7ACB-49A4-A5E8-E6459886A4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895E1072-A9E5-4D54-8908-CB6892ADDBA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4000" b="1" i="0" baseline="0" dirty="0">
              <a:latin typeface="Noto Sans" panose="020B0502040504020204" pitchFamily="34" charset="0"/>
              <a:ea typeface="+mj-ea"/>
              <a:cs typeface="+mj-cs"/>
              <a:sym typeface="Noto Sans" panose="020B0502040504020204" pitchFamily="34" charset="0"/>
            </a:endParaRPr>
          </a:p>
        </p:txBody>
      </p:sp>
      <p:pic>
        <p:nvPicPr>
          <p:cNvPr id="6" name="Grafik 5">
            <a:extLst>
              <a:ext uri="{FF2B5EF4-FFF2-40B4-BE49-F238E27FC236}">
                <a16:creationId xmlns:a16="http://schemas.microsoft.com/office/drawing/2014/main" id="{585F7C75-32FE-4138-A6E4-CBF5BE5894D3}"/>
              </a:ext>
            </a:extLst>
          </p:cNvPr>
          <p:cNvPicPr>
            <a:picLocks noChangeAspect="1"/>
          </p:cNvPicPr>
          <p:nvPr userDrawn="1"/>
        </p:nvPicPr>
        <p:blipFill rotWithShape="1">
          <a:blip r:embed="rId7"/>
          <a:srcRect l="17384"/>
          <a:stretch/>
        </p:blipFill>
        <p:spPr>
          <a:xfrm>
            <a:off x="0" y="0"/>
            <a:ext cx="6096000" cy="6858000"/>
          </a:xfrm>
          <a:prstGeom prst="rect">
            <a:avLst/>
          </a:prstGeom>
        </p:spPr>
      </p:pic>
      <p:pic>
        <p:nvPicPr>
          <p:cNvPr id="10" name="Grafik 9">
            <a:extLst>
              <a:ext uri="{FF2B5EF4-FFF2-40B4-BE49-F238E27FC236}">
                <a16:creationId xmlns:a16="http://schemas.microsoft.com/office/drawing/2014/main" id="{AE3EAAA9-8910-4554-8629-FCF5A918371C}"/>
              </a:ext>
            </a:extLst>
          </p:cNvPr>
          <p:cNvPicPr>
            <a:picLocks noChangeAspect="1"/>
          </p:cNvPicPr>
          <p:nvPr userDrawn="1"/>
        </p:nvPicPr>
        <p:blipFill rotWithShape="1">
          <a:blip r:embed="rId7"/>
          <a:srcRect l="17384"/>
          <a:stretch/>
        </p:blipFill>
        <p:spPr>
          <a:xfrm>
            <a:off x="0" y="0"/>
            <a:ext cx="6096000" cy="6858000"/>
          </a:xfrm>
          <a:prstGeom prst="rect">
            <a:avLst/>
          </a:prstGeom>
        </p:spPr>
      </p:pic>
      <p:sp>
        <p:nvSpPr>
          <p:cNvPr id="2" name="Titel 1">
            <a:extLst>
              <a:ext uri="{FF2B5EF4-FFF2-40B4-BE49-F238E27FC236}">
                <a16:creationId xmlns:a16="http://schemas.microsoft.com/office/drawing/2014/main" id="{5A68205B-16F9-46BB-BC65-3BA6355E63B3}"/>
              </a:ext>
            </a:extLst>
          </p:cNvPr>
          <p:cNvSpPr>
            <a:spLocks noGrp="1"/>
          </p:cNvSpPr>
          <p:nvPr>
            <p:ph type="title" hasCustomPrompt="1"/>
          </p:nvPr>
        </p:nvSpPr>
        <p:spPr>
          <a:xfrm>
            <a:off x="479425" y="1619655"/>
            <a:ext cx="4724873" cy="1231106"/>
          </a:xfrm>
        </p:spPr>
        <p:txBody>
          <a:bodyPr wrap="square" anchor="ctr">
            <a:spAutoFit/>
          </a:bodyPr>
          <a:lstStyle>
            <a:lvl1pPr algn="l">
              <a:defRPr sz="4000">
                <a:solidFill>
                  <a:schemeClr val="bg1"/>
                </a:solidFill>
              </a:defRPr>
            </a:lvl1pPr>
          </a:lstStyle>
          <a:p>
            <a:r>
              <a:rPr lang="de-DE" dirty="0"/>
              <a:t>Edit </a:t>
            </a:r>
            <a:r>
              <a:rPr lang="de-DE" dirty="0" err="1"/>
              <a:t>master</a:t>
            </a:r>
            <a:r>
              <a:rPr lang="de-DE" dirty="0"/>
              <a:t> title </a:t>
            </a:r>
            <a:r>
              <a:rPr lang="de-DE" dirty="0" err="1"/>
              <a:t>format</a:t>
            </a:r>
            <a:endParaRPr lang="de-DE" dirty="0"/>
          </a:p>
        </p:txBody>
      </p:sp>
      <p:grpSp>
        <p:nvGrpSpPr>
          <p:cNvPr id="12" name="Gruppieren 11">
            <a:extLst>
              <a:ext uri="{FF2B5EF4-FFF2-40B4-BE49-F238E27FC236}">
                <a16:creationId xmlns:a16="http://schemas.microsoft.com/office/drawing/2014/main" id="{9C9D8F0F-E1A1-420B-B152-96B121BAFD99}"/>
              </a:ext>
            </a:extLst>
          </p:cNvPr>
          <p:cNvGrpSpPr/>
          <p:nvPr userDrawn="1"/>
        </p:nvGrpSpPr>
        <p:grpSpPr>
          <a:xfrm>
            <a:off x="10806992" y="248390"/>
            <a:ext cx="905582" cy="695194"/>
            <a:chOff x="4916488" y="2525713"/>
            <a:chExt cx="2357438" cy="1809750"/>
          </a:xfrm>
        </p:grpSpPr>
        <p:sp>
          <p:nvSpPr>
            <p:cNvPr id="13" name="Freeform 32">
              <a:extLst>
                <a:ext uri="{FF2B5EF4-FFF2-40B4-BE49-F238E27FC236}">
                  <a16:creationId xmlns:a16="http://schemas.microsoft.com/office/drawing/2014/main" id="{04BD1D9A-20D2-4731-B232-A82AF83B37A3}"/>
                </a:ext>
              </a:extLst>
            </p:cNvPr>
            <p:cNvSpPr>
              <a:spLocks noEditPoints="1"/>
            </p:cNvSpPr>
            <p:nvPr userDrawn="1"/>
          </p:nvSpPr>
          <p:spPr bwMode="auto">
            <a:xfrm>
              <a:off x="4916488" y="4200525"/>
              <a:ext cx="123825" cy="134938"/>
            </a:xfrm>
            <a:custGeom>
              <a:avLst/>
              <a:gdLst>
                <a:gd name="T0" fmla="*/ 81 w 345"/>
                <a:gd name="T1" fmla="*/ 186 h 373"/>
                <a:gd name="T2" fmla="*/ 104 w 345"/>
                <a:gd name="T3" fmla="*/ 278 h 373"/>
                <a:gd name="T4" fmla="*/ 173 w 345"/>
                <a:gd name="T5" fmla="*/ 309 h 373"/>
                <a:gd name="T6" fmla="*/ 265 w 345"/>
                <a:gd name="T7" fmla="*/ 186 h 373"/>
                <a:gd name="T8" fmla="*/ 173 w 345"/>
                <a:gd name="T9" fmla="*/ 64 h 373"/>
                <a:gd name="T10" fmla="*/ 104 w 345"/>
                <a:gd name="T11" fmla="*/ 95 h 373"/>
                <a:gd name="T12" fmla="*/ 81 w 345"/>
                <a:gd name="T13" fmla="*/ 186 h 373"/>
                <a:gd name="T14" fmla="*/ 345 w 345"/>
                <a:gd name="T15" fmla="*/ 186 h 373"/>
                <a:gd name="T16" fmla="*/ 301 w 345"/>
                <a:gd name="T17" fmla="*/ 325 h 373"/>
                <a:gd name="T18" fmla="*/ 173 w 345"/>
                <a:gd name="T19" fmla="*/ 373 h 373"/>
                <a:gd name="T20" fmla="*/ 45 w 345"/>
                <a:gd name="T21" fmla="*/ 325 h 373"/>
                <a:gd name="T22" fmla="*/ 0 w 345"/>
                <a:gd name="T23" fmla="*/ 186 h 373"/>
                <a:gd name="T24" fmla="*/ 45 w 345"/>
                <a:gd name="T25" fmla="*/ 48 h 373"/>
                <a:gd name="T26" fmla="*/ 173 w 345"/>
                <a:gd name="T27" fmla="*/ 0 h 373"/>
                <a:gd name="T28" fmla="*/ 301 w 345"/>
                <a:gd name="T29" fmla="*/ 48 h 373"/>
                <a:gd name="T30" fmla="*/ 345 w 345"/>
                <a:gd name="T31"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373">
                  <a:moveTo>
                    <a:pt x="81" y="186"/>
                  </a:moveTo>
                  <a:cubicBezTo>
                    <a:pt x="81" y="227"/>
                    <a:pt x="88" y="257"/>
                    <a:pt x="104" y="278"/>
                  </a:cubicBezTo>
                  <a:cubicBezTo>
                    <a:pt x="119" y="298"/>
                    <a:pt x="142" y="309"/>
                    <a:pt x="173" y="309"/>
                  </a:cubicBezTo>
                  <a:cubicBezTo>
                    <a:pt x="234" y="309"/>
                    <a:pt x="265" y="268"/>
                    <a:pt x="265" y="186"/>
                  </a:cubicBezTo>
                  <a:cubicBezTo>
                    <a:pt x="265" y="105"/>
                    <a:pt x="234" y="64"/>
                    <a:pt x="173" y="64"/>
                  </a:cubicBezTo>
                  <a:cubicBezTo>
                    <a:pt x="143" y="64"/>
                    <a:pt x="120" y="74"/>
                    <a:pt x="104" y="95"/>
                  </a:cubicBezTo>
                  <a:cubicBezTo>
                    <a:pt x="88" y="115"/>
                    <a:pt x="81" y="146"/>
                    <a:pt x="81" y="186"/>
                  </a:cubicBezTo>
                  <a:close/>
                  <a:moveTo>
                    <a:pt x="345" y="186"/>
                  </a:moveTo>
                  <a:cubicBezTo>
                    <a:pt x="345" y="246"/>
                    <a:pt x="330" y="292"/>
                    <a:pt x="301" y="325"/>
                  </a:cubicBezTo>
                  <a:cubicBezTo>
                    <a:pt x="271" y="357"/>
                    <a:pt x="228" y="373"/>
                    <a:pt x="173" y="373"/>
                  </a:cubicBezTo>
                  <a:cubicBezTo>
                    <a:pt x="117" y="373"/>
                    <a:pt x="75" y="357"/>
                    <a:pt x="45" y="325"/>
                  </a:cubicBezTo>
                  <a:cubicBezTo>
                    <a:pt x="15" y="292"/>
                    <a:pt x="0" y="246"/>
                    <a:pt x="0" y="186"/>
                  </a:cubicBezTo>
                  <a:cubicBezTo>
                    <a:pt x="0" y="125"/>
                    <a:pt x="15" y="79"/>
                    <a:pt x="45" y="48"/>
                  </a:cubicBezTo>
                  <a:cubicBezTo>
                    <a:pt x="75" y="16"/>
                    <a:pt x="118" y="0"/>
                    <a:pt x="173" y="0"/>
                  </a:cubicBezTo>
                  <a:cubicBezTo>
                    <a:pt x="229" y="0"/>
                    <a:pt x="272" y="16"/>
                    <a:pt x="301" y="48"/>
                  </a:cubicBezTo>
                  <a:cubicBezTo>
                    <a:pt x="331" y="80"/>
                    <a:pt x="345" y="126"/>
                    <a:pt x="345" y="186"/>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3">
              <a:extLst>
                <a:ext uri="{FF2B5EF4-FFF2-40B4-BE49-F238E27FC236}">
                  <a16:creationId xmlns:a16="http://schemas.microsoft.com/office/drawing/2014/main" id="{5C0D04C4-E5FC-499A-A3D3-2498466EE6AC}"/>
                </a:ext>
              </a:extLst>
            </p:cNvPr>
            <p:cNvSpPr>
              <a:spLocks/>
            </p:cNvSpPr>
            <p:nvPr userDrawn="1"/>
          </p:nvSpPr>
          <p:spPr bwMode="auto">
            <a:xfrm>
              <a:off x="5065713" y="4233863"/>
              <a:ext cx="92075" cy="101600"/>
            </a:xfrm>
            <a:custGeom>
              <a:avLst/>
              <a:gdLst>
                <a:gd name="T0" fmla="*/ 198 w 256"/>
                <a:gd name="T1" fmla="*/ 277 h 282"/>
                <a:gd name="T2" fmla="*/ 188 w 256"/>
                <a:gd name="T3" fmla="*/ 242 h 282"/>
                <a:gd name="T4" fmla="*/ 184 w 256"/>
                <a:gd name="T5" fmla="*/ 242 h 282"/>
                <a:gd name="T6" fmla="*/ 149 w 256"/>
                <a:gd name="T7" fmla="*/ 272 h 282"/>
                <a:gd name="T8" fmla="*/ 99 w 256"/>
                <a:gd name="T9" fmla="*/ 282 h 282"/>
                <a:gd name="T10" fmla="*/ 25 w 256"/>
                <a:gd name="T11" fmla="*/ 256 h 282"/>
                <a:gd name="T12" fmla="*/ 0 w 256"/>
                <a:gd name="T13" fmla="*/ 181 h 282"/>
                <a:gd name="T14" fmla="*/ 0 w 256"/>
                <a:gd name="T15" fmla="*/ 0 h 282"/>
                <a:gd name="T16" fmla="*/ 76 w 256"/>
                <a:gd name="T17" fmla="*/ 0 h 282"/>
                <a:gd name="T18" fmla="*/ 76 w 256"/>
                <a:gd name="T19" fmla="*/ 162 h 282"/>
                <a:gd name="T20" fmla="*/ 86 w 256"/>
                <a:gd name="T21" fmla="*/ 207 h 282"/>
                <a:gd name="T22" fmla="*/ 120 w 256"/>
                <a:gd name="T23" fmla="*/ 222 h 282"/>
                <a:gd name="T24" fmla="*/ 166 w 256"/>
                <a:gd name="T25" fmla="*/ 201 h 282"/>
                <a:gd name="T26" fmla="*/ 180 w 256"/>
                <a:gd name="T27" fmla="*/ 130 h 282"/>
                <a:gd name="T28" fmla="*/ 180 w 256"/>
                <a:gd name="T29" fmla="*/ 0 h 282"/>
                <a:gd name="T30" fmla="*/ 256 w 256"/>
                <a:gd name="T31" fmla="*/ 0 h 282"/>
                <a:gd name="T32" fmla="*/ 256 w 256"/>
                <a:gd name="T33" fmla="*/ 277 h 282"/>
                <a:gd name="T34" fmla="*/ 198 w 256"/>
                <a:gd name="T35" fmla="*/ 27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82">
                  <a:moveTo>
                    <a:pt x="198" y="277"/>
                  </a:moveTo>
                  <a:lnTo>
                    <a:pt x="188" y="242"/>
                  </a:lnTo>
                  <a:lnTo>
                    <a:pt x="184" y="242"/>
                  </a:lnTo>
                  <a:cubicBezTo>
                    <a:pt x="176" y="255"/>
                    <a:pt x="164" y="265"/>
                    <a:pt x="149" y="272"/>
                  </a:cubicBezTo>
                  <a:cubicBezTo>
                    <a:pt x="135" y="279"/>
                    <a:pt x="118" y="282"/>
                    <a:pt x="99" y="282"/>
                  </a:cubicBezTo>
                  <a:cubicBezTo>
                    <a:pt x="66" y="282"/>
                    <a:pt x="41" y="273"/>
                    <a:pt x="25" y="256"/>
                  </a:cubicBezTo>
                  <a:cubicBezTo>
                    <a:pt x="8" y="238"/>
                    <a:pt x="0" y="213"/>
                    <a:pt x="0" y="181"/>
                  </a:cubicBezTo>
                  <a:lnTo>
                    <a:pt x="0" y="0"/>
                  </a:lnTo>
                  <a:lnTo>
                    <a:pt x="76" y="0"/>
                  </a:lnTo>
                  <a:lnTo>
                    <a:pt x="76" y="162"/>
                  </a:lnTo>
                  <a:cubicBezTo>
                    <a:pt x="76" y="182"/>
                    <a:pt x="79" y="197"/>
                    <a:pt x="86" y="207"/>
                  </a:cubicBezTo>
                  <a:cubicBezTo>
                    <a:pt x="94" y="217"/>
                    <a:pt x="105" y="222"/>
                    <a:pt x="120" y="222"/>
                  </a:cubicBezTo>
                  <a:cubicBezTo>
                    <a:pt x="142" y="222"/>
                    <a:pt x="157" y="215"/>
                    <a:pt x="166" y="201"/>
                  </a:cubicBezTo>
                  <a:cubicBezTo>
                    <a:pt x="176" y="186"/>
                    <a:pt x="180" y="163"/>
                    <a:pt x="180" y="130"/>
                  </a:cubicBezTo>
                  <a:lnTo>
                    <a:pt x="180" y="0"/>
                  </a:lnTo>
                  <a:lnTo>
                    <a:pt x="256" y="0"/>
                  </a:lnTo>
                  <a:lnTo>
                    <a:pt x="256" y="277"/>
                  </a:lnTo>
                  <a:lnTo>
                    <a:pt x="198" y="277"/>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34">
              <a:extLst>
                <a:ext uri="{FF2B5EF4-FFF2-40B4-BE49-F238E27FC236}">
                  <a16:creationId xmlns:a16="http://schemas.microsoft.com/office/drawing/2014/main" id="{8E1562BA-AE78-451C-9448-71F9B51BE1D3}"/>
                </a:ext>
              </a:extLst>
            </p:cNvPr>
            <p:cNvSpPr>
              <a:spLocks/>
            </p:cNvSpPr>
            <p:nvPr userDrawn="1"/>
          </p:nvSpPr>
          <p:spPr bwMode="auto">
            <a:xfrm>
              <a:off x="5186363" y="4232275"/>
              <a:ext cx="65088" cy="101600"/>
            </a:xfrm>
            <a:custGeom>
              <a:avLst/>
              <a:gdLst>
                <a:gd name="T0" fmla="*/ 155 w 181"/>
                <a:gd name="T1" fmla="*/ 0 h 282"/>
                <a:gd name="T2" fmla="*/ 181 w 181"/>
                <a:gd name="T3" fmla="*/ 2 h 282"/>
                <a:gd name="T4" fmla="*/ 175 w 181"/>
                <a:gd name="T5" fmla="*/ 73 h 282"/>
                <a:gd name="T6" fmla="*/ 153 w 181"/>
                <a:gd name="T7" fmla="*/ 70 h 282"/>
                <a:gd name="T8" fmla="*/ 96 w 181"/>
                <a:gd name="T9" fmla="*/ 89 h 282"/>
                <a:gd name="T10" fmla="*/ 76 w 181"/>
                <a:gd name="T11" fmla="*/ 141 h 282"/>
                <a:gd name="T12" fmla="*/ 76 w 181"/>
                <a:gd name="T13" fmla="*/ 282 h 282"/>
                <a:gd name="T14" fmla="*/ 0 w 181"/>
                <a:gd name="T15" fmla="*/ 282 h 282"/>
                <a:gd name="T16" fmla="*/ 0 w 181"/>
                <a:gd name="T17" fmla="*/ 5 h 282"/>
                <a:gd name="T18" fmla="*/ 58 w 181"/>
                <a:gd name="T19" fmla="*/ 5 h 282"/>
                <a:gd name="T20" fmla="*/ 69 w 181"/>
                <a:gd name="T21" fmla="*/ 51 h 282"/>
                <a:gd name="T22" fmla="*/ 73 w 181"/>
                <a:gd name="T23" fmla="*/ 51 h 282"/>
                <a:gd name="T24" fmla="*/ 107 w 181"/>
                <a:gd name="T25" fmla="*/ 14 h 282"/>
                <a:gd name="T26" fmla="*/ 155 w 181"/>
                <a:gd name="T2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 h="282">
                  <a:moveTo>
                    <a:pt x="155" y="0"/>
                  </a:moveTo>
                  <a:cubicBezTo>
                    <a:pt x="165" y="0"/>
                    <a:pt x="174" y="0"/>
                    <a:pt x="181" y="2"/>
                  </a:cubicBezTo>
                  <a:lnTo>
                    <a:pt x="175" y="73"/>
                  </a:lnTo>
                  <a:cubicBezTo>
                    <a:pt x="169" y="71"/>
                    <a:pt x="162" y="70"/>
                    <a:pt x="153" y="70"/>
                  </a:cubicBezTo>
                  <a:cubicBezTo>
                    <a:pt x="129" y="70"/>
                    <a:pt x="110" y="76"/>
                    <a:pt x="96" y="89"/>
                  </a:cubicBezTo>
                  <a:cubicBezTo>
                    <a:pt x="83" y="101"/>
                    <a:pt x="76" y="119"/>
                    <a:pt x="76" y="141"/>
                  </a:cubicBezTo>
                  <a:lnTo>
                    <a:pt x="76" y="282"/>
                  </a:lnTo>
                  <a:lnTo>
                    <a:pt x="0" y="282"/>
                  </a:lnTo>
                  <a:lnTo>
                    <a:pt x="0" y="5"/>
                  </a:lnTo>
                  <a:lnTo>
                    <a:pt x="58" y="5"/>
                  </a:lnTo>
                  <a:lnTo>
                    <a:pt x="69" y="51"/>
                  </a:lnTo>
                  <a:lnTo>
                    <a:pt x="73" y="51"/>
                  </a:lnTo>
                  <a:cubicBezTo>
                    <a:pt x="81" y="36"/>
                    <a:pt x="93" y="23"/>
                    <a:pt x="107" y="14"/>
                  </a:cubicBezTo>
                  <a:cubicBezTo>
                    <a:pt x="122" y="4"/>
                    <a:pt x="138" y="0"/>
                    <a:pt x="155" y="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5">
              <a:extLst>
                <a:ext uri="{FF2B5EF4-FFF2-40B4-BE49-F238E27FC236}">
                  <a16:creationId xmlns:a16="http://schemas.microsoft.com/office/drawing/2014/main" id="{17BB8FC8-FD81-4643-BDC9-FBE6E671E5FA}"/>
                </a:ext>
              </a:extLst>
            </p:cNvPr>
            <p:cNvSpPr>
              <a:spLocks/>
            </p:cNvSpPr>
            <p:nvPr userDrawn="1"/>
          </p:nvSpPr>
          <p:spPr bwMode="auto">
            <a:xfrm>
              <a:off x="5319713" y="4202113"/>
              <a:ext cx="141288" cy="131763"/>
            </a:xfrm>
            <a:custGeom>
              <a:avLst/>
              <a:gdLst>
                <a:gd name="T0" fmla="*/ 154 w 388"/>
                <a:gd name="T1" fmla="*/ 363 h 363"/>
                <a:gd name="T2" fmla="*/ 66 w 388"/>
                <a:gd name="T3" fmla="*/ 79 h 363"/>
                <a:gd name="T4" fmla="*/ 64 w 388"/>
                <a:gd name="T5" fmla="*/ 79 h 363"/>
                <a:gd name="T6" fmla="*/ 69 w 388"/>
                <a:gd name="T7" fmla="*/ 194 h 363"/>
                <a:gd name="T8" fmla="*/ 69 w 388"/>
                <a:gd name="T9" fmla="*/ 363 h 363"/>
                <a:gd name="T10" fmla="*/ 0 w 388"/>
                <a:gd name="T11" fmla="*/ 363 h 363"/>
                <a:gd name="T12" fmla="*/ 0 w 388"/>
                <a:gd name="T13" fmla="*/ 0 h 363"/>
                <a:gd name="T14" fmla="*/ 105 w 388"/>
                <a:gd name="T15" fmla="*/ 0 h 363"/>
                <a:gd name="T16" fmla="*/ 191 w 388"/>
                <a:gd name="T17" fmla="*/ 278 h 363"/>
                <a:gd name="T18" fmla="*/ 192 w 388"/>
                <a:gd name="T19" fmla="*/ 278 h 363"/>
                <a:gd name="T20" fmla="*/ 283 w 388"/>
                <a:gd name="T21" fmla="*/ 0 h 363"/>
                <a:gd name="T22" fmla="*/ 388 w 388"/>
                <a:gd name="T23" fmla="*/ 0 h 363"/>
                <a:gd name="T24" fmla="*/ 388 w 388"/>
                <a:gd name="T25" fmla="*/ 363 h 363"/>
                <a:gd name="T26" fmla="*/ 316 w 388"/>
                <a:gd name="T27" fmla="*/ 363 h 363"/>
                <a:gd name="T28" fmla="*/ 316 w 388"/>
                <a:gd name="T29" fmla="*/ 191 h 363"/>
                <a:gd name="T30" fmla="*/ 316 w 388"/>
                <a:gd name="T31" fmla="*/ 163 h 363"/>
                <a:gd name="T32" fmla="*/ 320 w 388"/>
                <a:gd name="T33" fmla="*/ 79 h 363"/>
                <a:gd name="T34" fmla="*/ 318 w 388"/>
                <a:gd name="T35" fmla="*/ 79 h 363"/>
                <a:gd name="T36" fmla="*/ 224 w 388"/>
                <a:gd name="T37" fmla="*/ 363 h 363"/>
                <a:gd name="T38" fmla="*/ 154 w 388"/>
                <a:gd name="T39"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8" h="363">
                  <a:moveTo>
                    <a:pt x="154" y="363"/>
                  </a:moveTo>
                  <a:lnTo>
                    <a:pt x="66" y="79"/>
                  </a:lnTo>
                  <a:lnTo>
                    <a:pt x="64" y="79"/>
                  </a:lnTo>
                  <a:cubicBezTo>
                    <a:pt x="67" y="136"/>
                    <a:pt x="69" y="175"/>
                    <a:pt x="69" y="194"/>
                  </a:cubicBezTo>
                  <a:lnTo>
                    <a:pt x="69" y="363"/>
                  </a:lnTo>
                  <a:lnTo>
                    <a:pt x="0" y="363"/>
                  </a:lnTo>
                  <a:lnTo>
                    <a:pt x="0" y="0"/>
                  </a:lnTo>
                  <a:lnTo>
                    <a:pt x="105" y="0"/>
                  </a:lnTo>
                  <a:lnTo>
                    <a:pt x="191" y="278"/>
                  </a:lnTo>
                  <a:lnTo>
                    <a:pt x="192" y="278"/>
                  </a:lnTo>
                  <a:lnTo>
                    <a:pt x="283" y="0"/>
                  </a:lnTo>
                  <a:lnTo>
                    <a:pt x="388" y="0"/>
                  </a:lnTo>
                  <a:lnTo>
                    <a:pt x="388" y="363"/>
                  </a:lnTo>
                  <a:lnTo>
                    <a:pt x="316" y="363"/>
                  </a:lnTo>
                  <a:lnTo>
                    <a:pt x="316" y="191"/>
                  </a:lnTo>
                  <a:cubicBezTo>
                    <a:pt x="316" y="183"/>
                    <a:pt x="316" y="174"/>
                    <a:pt x="316" y="163"/>
                  </a:cubicBezTo>
                  <a:cubicBezTo>
                    <a:pt x="317" y="153"/>
                    <a:pt x="318" y="125"/>
                    <a:pt x="320" y="79"/>
                  </a:cubicBezTo>
                  <a:lnTo>
                    <a:pt x="318" y="79"/>
                  </a:lnTo>
                  <a:lnTo>
                    <a:pt x="224" y="363"/>
                  </a:lnTo>
                  <a:lnTo>
                    <a:pt x="154" y="363"/>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36">
              <a:extLst>
                <a:ext uri="{FF2B5EF4-FFF2-40B4-BE49-F238E27FC236}">
                  <a16:creationId xmlns:a16="http://schemas.microsoft.com/office/drawing/2014/main" id="{692F91D4-374D-4389-B77B-CE623A3BF58C}"/>
                </a:ext>
              </a:extLst>
            </p:cNvPr>
            <p:cNvSpPr>
              <a:spLocks noEditPoints="1"/>
            </p:cNvSpPr>
            <p:nvPr userDrawn="1"/>
          </p:nvSpPr>
          <p:spPr bwMode="auto">
            <a:xfrm>
              <a:off x="5489575" y="4194175"/>
              <a:ext cx="30163" cy="139700"/>
            </a:xfrm>
            <a:custGeom>
              <a:avLst/>
              <a:gdLst>
                <a:gd name="T0" fmla="*/ 79 w 82"/>
                <a:gd name="T1" fmla="*/ 386 h 386"/>
                <a:gd name="T2" fmla="*/ 3 w 82"/>
                <a:gd name="T3" fmla="*/ 386 h 386"/>
                <a:gd name="T4" fmla="*/ 3 w 82"/>
                <a:gd name="T5" fmla="*/ 109 h 386"/>
                <a:gd name="T6" fmla="*/ 79 w 82"/>
                <a:gd name="T7" fmla="*/ 109 h 386"/>
                <a:gd name="T8" fmla="*/ 79 w 82"/>
                <a:gd name="T9" fmla="*/ 386 h 386"/>
                <a:gd name="T10" fmla="*/ 0 w 82"/>
                <a:gd name="T11" fmla="*/ 37 h 386"/>
                <a:gd name="T12" fmla="*/ 41 w 82"/>
                <a:gd name="T13" fmla="*/ 0 h 386"/>
                <a:gd name="T14" fmla="*/ 82 w 82"/>
                <a:gd name="T15" fmla="*/ 37 h 386"/>
                <a:gd name="T16" fmla="*/ 72 w 82"/>
                <a:gd name="T17" fmla="*/ 65 h 386"/>
                <a:gd name="T18" fmla="*/ 41 w 82"/>
                <a:gd name="T19" fmla="*/ 74 h 386"/>
                <a:gd name="T20" fmla="*/ 0 w 82"/>
                <a:gd name="T21" fmla="*/ 3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386">
                  <a:moveTo>
                    <a:pt x="79" y="386"/>
                  </a:moveTo>
                  <a:lnTo>
                    <a:pt x="3" y="386"/>
                  </a:lnTo>
                  <a:lnTo>
                    <a:pt x="3" y="109"/>
                  </a:lnTo>
                  <a:lnTo>
                    <a:pt x="79" y="109"/>
                  </a:lnTo>
                  <a:lnTo>
                    <a:pt x="79" y="386"/>
                  </a:lnTo>
                  <a:close/>
                  <a:moveTo>
                    <a:pt x="0" y="37"/>
                  </a:moveTo>
                  <a:cubicBezTo>
                    <a:pt x="0" y="12"/>
                    <a:pt x="14" y="0"/>
                    <a:pt x="41" y="0"/>
                  </a:cubicBezTo>
                  <a:cubicBezTo>
                    <a:pt x="68" y="0"/>
                    <a:pt x="82" y="12"/>
                    <a:pt x="82" y="37"/>
                  </a:cubicBezTo>
                  <a:cubicBezTo>
                    <a:pt x="82" y="49"/>
                    <a:pt x="79" y="58"/>
                    <a:pt x="72" y="65"/>
                  </a:cubicBezTo>
                  <a:cubicBezTo>
                    <a:pt x="65" y="71"/>
                    <a:pt x="55" y="74"/>
                    <a:pt x="41" y="74"/>
                  </a:cubicBezTo>
                  <a:cubicBezTo>
                    <a:pt x="14" y="74"/>
                    <a:pt x="0" y="62"/>
                    <a:pt x="0" y="37"/>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7">
              <a:extLst>
                <a:ext uri="{FF2B5EF4-FFF2-40B4-BE49-F238E27FC236}">
                  <a16:creationId xmlns:a16="http://schemas.microsoft.com/office/drawing/2014/main" id="{210DBC8C-F1BD-416D-8965-6ED3F46BFC2C}"/>
                </a:ext>
              </a:extLst>
            </p:cNvPr>
            <p:cNvSpPr>
              <a:spLocks/>
            </p:cNvSpPr>
            <p:nvPr userDrawn="1"/>
          </p:nvSpPr>
          <p:spPr bwMode="auto">
            <a:xfrm>
              <a:off x="5540375" y="4232275"/>
              <a:ext cx="76200" cy="103188"/>
            </a:xfrm>
            <a:custGeom>
              <a:avLst/>
              <a:gdLst>
                <a:gd name="T0" fmla="*/ 211 w 211"/>
                <a:gd name="T1" fmla="*/ 200 h 287"/>
                <a:gd name="T2" fmla="*/ 181 w 211"/>
                <a:gd name="T3" fmla="*/ 265 h 287"/>
                <a:gd name="T4" fmla="*/ 92 w 211"/>
                <a:gd name="T5" fmla="*/ 287 h 287"/>
                <a:gd name="T6" fmla="*/ 41 w 211"/>
                <a:gd name="T7" fmla="*/ 283 h 287"/>
                <a:gd name="T8" fmla="*/ 1 w 211"/>
                <a:gd name="T9" fmla="*/ 271 h 287"/>
                <a:gd name="T10" fmla="*/ 1 w 211"/>
                <a:gd name="T11" fmla="*/ 208 h 287"/>
                <a:gd name="T12" fmla="*/ 48 w 211"/>
                <a:gd name="T13" fmla="*/ 225 h 287"/>
                <a:gd name="T14" fmla="*/ 95 w 211"/>
                <a:gd name="T15" fmla="*/ 232 h 287"/>
                <a:gd name="T16" fmla="*/ 136 w 211"/>
                <a:gd name="T17" fmla="*/ 208 h 287"/>
                <a:gd name="T18" fmla="*/ 130 w 211"/>
                <a:gd name="T19" fmla="*/ 193 h 287"/>
                <a:gd name="T20" fmla="*/ 112 w 211"/>
                <a:gd name="T21" fmla="*/ 181 h 287"/>
                <a:gd name="T22" fmla="*/ 76 w 211"/>
                <a:gd name="T23" fmla="*/ 164 h 287"/>
                <a:gd name="T24" fmla="*/ 29 w 211"/>
                <a:gd name="T25" fmla="*/ 139 h 287"/>
                <a:gd name="T26" fmla="*/ 7 w 211"/>
                <a:gd name="T27" fmla="*/ 113 h 287"/>
                <a:gd name="T28" fmla="*/ 0 w 211"/>
                <a:gd name="T29" fmla="*/ 77 h 287"/>
                <a:gd name="T30" fmla="*/ 29 w 211"/>
                <a:gd name="T31" fmla="*/ 20 h 287"/>
                <a:gd name="T32" fmla="*/ 110 w 211"/>
                <a:gd name="T33" fmla="*/ 0 h 287"/>
                <a:gd name="T34" fmla="*/ 208 w 211"/>
                <a:gd name="T35" fmla="*/ 21 h 287"/>
                <a:gd name="T36" fmla="*/ 185 w 211"/>
                <a:gd name="T37" fmla="*/ 76 h 287"/>
                <a:gd name="T38" fmla="*/ 146 w 211"/>
                <a:gd name="T39" fmla="*/ 61 h 287"/>
                <a:gd name="T40" fmla="*/ 109 w 211"/>
                <a:gd name="T41" fmla="*/ 56 h 287"/>
                <a:gd name="T42" fmla="*/ 75 w 211"/>
                <a:gd name="T43" fmla="*/ 74 h 287"/>
                <a:gd name="T44" fmla="*/ 86 w 211"/>
                <a:gd name="T45" fmla="*/ 91 h 287"/>
                <a:gd name="T46" fmla="*/ 133 w 211"/>
                <a:gd name="T47" fmla="*/ 113 h 287"/>
                <a:gd name="T48" fmla="*/ 181 w 211"/>
                <a:gd name="T49" fmla="*/ 138 h 287"/>
                <a:gd name="T50" fmla="*/ 203 w 211"/>
                <a:gd name="T51" fmla="*/ 164 h 287"/>
                <a:gd name="T52" fmla="*/ 211 w 211"/>
                <a:gd name="T53" fmla="*/ 20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287">
                  <a:moveTo>
                    <a:pt x="211" y="200"/>
                  </a:moveTo>
                  <a:cubicBezTo>
                    <a:pt x="211" y="228"/>
                    <a:pt x="201" y="250"/>
                    <a:pt x="181" y="265"/>
                  </a:cubicBezTo>
                  <a:cubicBezTo>
                    <a:pt x="161" y="280"/>
                    <a:pt x="132" y="287"/>
                    <a:pt x="92" y="287"/>
                  </a:cubicBezTo>
                  <a:cubicBezTo>
                    <a:pt x="72" y="287"/>
                    <a:pt x="55" y="286"/>
                    <a:pt x="41" y="283"/>
                  </a:cubicBezTo>
                  <a:cubicBezTo>
                    <a:pt x="26" y="280"/>
                    <a:pt x="13" y="276"/>
                    <a:pt x="1" y="271"/>
                  </a:cubicBezTo>
                  <a:lnTo>
                    <a:pt x="1" y="208"/>
                  </a:lnTo>
                  <a:cubicBezTo>
                    <a:pt x="15" y="215"/>
                    <a:pt x="31" y="221"/>
                    <a:pt x="48" y="225"/>
                  </a:cubicBezTo>
                  <a:cubicBezTo>
                    <a:pt x="66" y="230"/>
                    <a:pt x="81" y="232"/>
                    <a:pt x="95" y="232"/>
                  </a:cubicBezTo>
                  <a:cubicBezTo>
                    <a:pt x="122" y="232"/>
                    <a:pt x="136" y="224"/>
                    <a:pt x="136" y="208"/>
                  </a:cubicBezTo>
                  <a:cubicBezTo>
                    <a:pt x="136" y="202"/>
                    <a:pt x="134" y="197"/>
                    <a:pt x="130" y="193"/>
                  </a:cubicBezTo>
                  <a:cubicBezTo>
                    <a:pt x="127" y="190"/>
                    <a:pt x="121" y="186"/>
                    <a:pt x="112" y="181"/>
                  </a:cubicBezTo>
                  <a:cubicBezTo>
                    <a:pt x="103" y="176"/>
                    <a:pt x="91" y="171"/>
                    <a:pt x="76" y="164"/>
                  </a:cubicBezTo>
                  <a:cubicBezTo>
                    <a:pt x="55" y="155"/>
                    <a:pt x="39" y="147"/>
                    <a:pt x="29" y="139"/>
                  </a:cubicBezTo>
                  <a:cubicBezTo>
                    <a:pt x="19" y="132"/>
                    <a:pt x="12" y="123"/>
                    <a:pt x="7" y="113"/>
                  </a:cubicBezTo>
                  <a:cubicBezTo>
                    <a:pt x="3" y="103"/>
                    <a:pt x="0" y="91"/>
                    <a:pt x="0" y="77"/>
                  </a:cubicBezTo>
                  <a:cubicBezTo>
                    <a:pt x="0" y="52"/>
                    <a:pt x="10" y="33"/>
                    <a:pt x="29" y="20"/>
                  </a:cubicBezTo>
                  <a:cubicBezTo>
                    <a:pt x="48" y="6"/>
                    <a:pt x="75" y="0"/>
                    <a:pt x="110" y="0"/>
                  </a:cubicBezTo>
                  <a:cubicBezTo>
                    <a:pt x="144" y="0"/>
                    <a:pt x="176" y="7"/>
                    <a:pt x="208" y="21"/>
                  </a:cubicBezTo>
                  <a:lnTo>
                    <a:pt x="185" y="76"/>
                  </a:lnTo>
                  <a:cubicBezTo>
                    <a:pt x="171" y="70"/>
                    <a:pt x="158" y="65"/>
                    <a:pt x="146" y="61"/>
                  </a:cubicBezTo>
                  <a:cubicBezTo>
                    <a:pt x="134" y="58"/>
                    <a:pt x="121" y="56"/>
                    <a:pt x="109" y="56"/>
                  </a:cubicBezTo>
                  <a:cubicBezTo>
                    <a:pt x="87" y="56"/>
                    <a:pt x="75" y="62"/>
                    <a:pt x="75" y="74"/>
                  </a:cubicBezTo>
                  <a:cubicBezTo>
                    <a:pt x="75" y="81"/>
                    <a:pt x="79" y="86"/>
                    <a:pt x="86" y="91"/>
                  </a:cubicBezTo>
                  <a:cubicBezTo>
                    <a:pt x="93" y="96"/>
                    <a:pt x="109" y="104"/>
                    <a:pt x="133" y="113"/>
                  </a:cubicBezTo>
                  <a:cubicBezTo>
                    <a:pt x="155" y="122"/>
                    <a:pt x="171" y="130"/>
                    <a:pt x="181" y="138"/>
                  </a:cubicBezTo>
                  <a:cubicBezTo>
                    <a:pt x="191" y="146"/>
                    <a:pt x="199" y="154"/>
                    <a:pt x="203" y="164"/>
                  </a:cubicBezTo>
                  <a:cubicBezTo>
                    <a:pt x="208" y="174"/>
                    <a:pt x="211" y="186"/>
                    <a:pt x="211" y="20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8">
              <a:extLst>
                <a:ext uri="{FF2B5EF4-FFF2-40B4-BE49-F238E27FC236}">
                  <a16:creationId xmlns:a16="http://schemas.microsoft.com/office/drawing/2014/main" id="{458E1C3C-A82D-4C07-8FA6-8E7DDCBF40DF}"/>
                </a:ext>
              </a:extLst>
            </p:cNvPr>
            <p:cNvSpPr>
              <a:spLocks/>
            </p:cNvSpPr>
            <p:nvPr userDrawn="1"/>
          </p:nvSpPr>
          <p:spPr bwMode="auto">
            <a:xfrm>
              <a:off x="5632450" y="4232275"/>
              <a:ext cx="76200" cy="103188"/>
            </a:xfrm>
            <a:custGeom>
              <a:avLst/>
              <a:gdLst>
                <a:gd name="T0" fmla="*/ 210 w 210"/>
                <a:gd name="T1" fmla="*/ 200 h 287"/>
                <a:gd name="T2" fmla="*/ 180 w 210"/>
                <a:gd name="T3" fmla="*/ 265 h 287"/>
                <a:gd name="T4" fmla="*/ 92 w 210"/>
                <a:gd name="T5" fmla="*/ 287 h 287"/>
                <a:gd name="T6" fmla="*/ 40 w 210"/>
                <a:gd name="T7" fmla="*/ 283 h 287"/>
                <a:gd name="T8" fmla="*/ 0 w 210"/>
                <a:gd name="T9" fmla="*/ 271 h 287"/>
                <a:gd name="T10" fmla="*/ 0 w 210"/>
                <a:gd name="T11" fmla="*/ 208 h 287"/>
                <a:gd name="T12" fmla="*/ 48 w 210"/>
                <a:gd name="T13" fmla="*/ 225 h 287"/>
                <a:gd name="T14" fmla="*/ 94 w 210"/>
                <a:gd name="T15" fmla="*/ 232 h 287"/>
                <a:gd name="T16" fmla="*/ 135 w 210"/>
                <a:gd name="T17" fmla="*/ 208 h 287"/>
                <a:gd name="T18" fmla="*/ 130 w 210"/>
                <a:gd name="T19" fmla="*/ 193 h 287"/>
                <a:gd name="T20" fmla="*/ 111 w 210"/>
                <a:gd name="T21" fmla="*/ 181 h 287"/>
                <a:gd name="T22" fmla="*/ 75 w 210"/>
                <a:gd name="T23" fmla="*/ 164 h 287"/>
                <a:gd name="T24" fmla="*/ 28 w 210"/>
                <a:gd name="T25" fmla="*/ 139 h 287"/>
                <a:gd name="T26" fmla="*/ 7 w 210"/>
                <a:gd name="T27" fmla="*/ 113 h 287"/>
                <a:gd name="T28" fmla="*/ 0 w 210"/>
                <a:gd name="T29" fmla="*/ 77 h 287"/>
                <a:gd name="T30" fmla="*/ 28 w 210"/>
                <a:gd name="T31" fmla="*/ 20 h 287"/>
                <a:gd name="T32" fmla="*/ 110 w 210"/>
                <a:gd name="T33" fmla="*/ 0 h 287"/>
                <a:gd name="T34" fmla="*/ 207 w 210"/>
                <a:gd name="T35" fmla="*/ 21 h 287"/>
                <a:gd name="T36" fmla="*/ 184 w 210"/>
                <a:gd name="T37" fmla="*/ 76 h 287"/>
                <a:gd name="T38" fmla="*/ 145 w 210"/>
                <a:gd name="T39" fmla="*/ 61 h 287"/>
                <a:gd name="T40" fmla="*/ 108 w 210"/>
                <a:gd name="T41" fmla="*/ 56 h 287"/>
                <a:gd name="T42" fmla="*/ 75 w 210"/>
                <a:gd name="T43" fmla="*/ 74 h 287"/>
                <a:gd name="T44" fmla="*/ 86 w 210"/>
                <a:gd name="T45" fmla="*/ 91 h 287"/>
                <a:gd name="T46" fmla="*/ 133 w 210"/>
                <a:gd name="T47" fmla="*/ 113 h 287"/>
                <a:gd name="T48" fmla="*/ 181 w 210"/>
                <a:gd name="T49" fmla="*/ 138 h 287"/>
                <a:gd name="T50" fmla="*/ 203 w 210"/>
                <a:gd name="T51" fmla="*/ 164 h 287"/>
                <a:gd name="T52" fmla="*/ 210 w 210"/>
                <a:gd name="T53" fmla="*/ 20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87">
                  <a:moveTo>
                    <a:pt x="210" y="200"/>
                  </a:moveTo>
                  <a:cubicBezTo>
                    <a:pt x="210" y="228"/>
                    <a:pt x="200" y="250"/>
                    <a:pt x="180" y="265"/>
                  </a:cubicBezTo>
                  <a:cubicBezTo>
                    <a:pt x="161" y="280"/>
                    <a:pt x="131" y="287"/>
                    <a:pt x="92" y="287"/>
                  </a:cubicBezTo>
                  <a:cubicBezTo>
                    <a:pt x="72" y="287"/>
                    <a:pt x="54" y="286"/>
                    <a:pt x="40" y="283"/>
                  </a:cubicBezTo>
                  <a:cubicBezTo>
                    <a:pt x="26" y="280"/>
                    <a:pt x="13" y="276"/>
                    <a:pt x="0" y="271"/>
                  </a:cubicBezTo>
                  <a:lnTo>
                    <a:pt x="0" y="208"/>
                  </a:lnTo>
                  <a:cubicBezTo>
                    <a:pt x="14" y="215"/>
                    <a:pt x="30" y="221"/>
                    <a:pt x="48" y="225"/>
                  </a:cubicBezTo>
                  <a:cubicBezTo>
                    <a:pt x="65" y="230"/>
                    <a:pt x="81" y="232"/>
                    <a:pt x="94" y="232"/>
                  </a:cubicBezTo>
                  <a:cubicBezTo>
                    <a:pt x="122" y="232"/>
                    <a:pt x="135" y="224"/>
                    <a:pt x="135" y="208"/>
                  </a:cubicBezTo>
                  <a:cubicBezTo>
                    <a:pt x="135" y="202"/>
                    <a:pt x="134" y="197"/>
                    <a:pt x="130" y="193"/>
                  </a:cubicBezTo>
                  <a:cubicBezTo>
                    <a:pt x="126" y="190"/>
                    <a:pt x="120" y="186"/>
                    <a:pt x="111" y="181"/>
                  </a:cubicBezTo>
                  <a:cubicBezTo>
                    <a:pt x="102" y="176"/>
                    <a:pt x="90" y="171"/>
                    <a:pt x="75" y="164"/>
                  </a:cubicBezTo>
                  <a:cubicBezTo>
                    <a:pt x="54" y="155"/>
                    <a:pt x="38" y="147"/>
                    <a:pt x="28" y="139"/>
                  </a:cubicBezTo>
                  <a:cubicBezTo>
                    <a:pt x="18" y="132"/>
                    <a:pt x="11" y="123"/>
                    <a:pt x="7" y="113"/>
                  </a:cubicBezTo>
                  <a:cubicBezTo>
                    <a:pt x="2" y="103"/>
                    <a:pt x="0" y="91"/>
                    <a:pt x="0" y="77"/>
                  </a:cubicBezTo>
                  <a:cubicBezTo>
                    <a:pt x="0" y="52"/>
                    <a:pt x="9" y="33"/>
                    <a:pt x="28" y="20"/>
                  </a:cubicBezTo>
                  <a:cubicBezTo>
                    <a:pt x="47" y="6"/>
                    <a:pt x="75" y="0"/>
                    <a:pt x="110" y="0"/>
                  </a:cubicBezTo>
                  <a:cubicBezTo>
                    <a:pt x="143" y="0"/>
                    <a:pt x="176" y="7"/>
                    <a:pt x="207" y="21"/>
                  </a:cubicBezTo>
                  <a:lnTo>
                    <a:pt x="184" y="76"/>
                  </a:lnTo>
                  <a:cubicBezTo>
                    <a:pt x="170" y="70"/>
                    <a:pt x="157" y="65"/>
                    <a:pt x="145" y="61"/>
                  </a:cubicBezTo>
                  <a:cubicBezTo>
                    <a:pt x="133" y="58"/>
                    <a:pt x="121" y="56"/>
                    <a:pt x="108" y="56"/>
                  </a:cubicBezTo>
                  <a:cubicBezTo>
                    <a:pt x="86" y="56"/>
                    <a:pt x="75" y="62"/>
                    <a:pt x="75" y="74"/>
                  </a:cubicBezTo>
                  <a:cubicBezTo>
                    <a:pt x="75" y="81"/>
                    <a:pt x="78" y="86"/>
                    <a:pt x="86" y="91"/>
                  </a:cubicBezTo>
                  <a:cubicBezTo>
                    <a:pt x="93" y="96"/>
                    <a:pt x="109" y="104"/>
                    <a:pt x="133" y="113"/>
                  </a:cubicBezTo>
                  <a:cubicBezTo>
                    <a:pt x="155" y="122"/>
                    <a:pt x="170" y="130"/>
                    <a:pt x="181" y="138"/>
                  </a:cubicBezTo>
                  <a:cubicBezTo>
                    <a:pt x="191" y="146"/>
                    <a:pt x="198" y="154"/>
                    <a:pt x="203" y="164"/>
                  </a:cubicBezTo>
                  <a:cubicBezTo>
                    <a:pt x="208" y="174"/>
                    <a:pt x="210" y="186"/>
                    <a:pt x="210" y="20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9">
              <a:extLst>
                <a:ext uri="{FF2B5EF4-FFF2-40B4-BE49-F238E27FC236}">
                  <a16:creationId xmlns:a16="http://schemas.microsoft.com/office/drawing/2014/main" id="{6BCC5783-3ACD-47C5-A23C-AD9E19145F88}"/>
                </a:ext>
              </a:extLst>
            </p:cNvPr>
            <p:cNvSpPr>
              <a:spLocks noEditPoints="1"/>
            </p:cNvSpPr>
            <p:nvPr userDrawn="1"/>
          </p:nvSpPr>
          <p:spPr bwMode="auto">
            <a:xfrm>
              <a:off x="5729288" y="4194175"/>
              <a:ext cx="28575" cy="139700"/>
            </a:xfrm>
            <a:custGeom>
              <a:avLst/>
              <a:gdLst>
                <a:gd name="T0" fmla="*/ 79 w 82"/>
                <a:gd name="T1" fmla="*/ 386 h 386"/>
                <a:gd name="T2" fmla="*/ 3 w 82"/>
                <a:gd name="T3" fmla="*/ 386 h 386"/>
                <a:gd name="T4" fmla="*/ 3 w 82"/>
                <a:gd name="T5" fmla="*/ 109 h 386"/>
                <a:gd name="T6" fmla="*/ 79 w 82"/>
                <a:gd name="T7" fmla="*/ 109 h 386"/>
                <a:gd name="T8" fmla="*/ 79 w 82"/>
                <a:gd name="T9" fmla="*/ 386 h 386"/>
                <a:gd name="T10" fmla="*/ 0 w 82"/>
                <a:gd name="T11" fmla="*/ 37 h 386"/>
                <a:gd name="T12" fmla="*/ 41 w 82"/>
                <a:gd name="T13" fmla="*/ 0 h 386"/>
                <a:gd name="T14" fmla="*/ 82 w 82"/>
                <a:gd name="T15" fmla="*/ 37 h 386"/>
                <a:gd name="T16" fmla="*/ 72 w 82"/>
                <a:gd name="T17" fmla="*/ 65 h 386"/>
                <a:gd name="T18" fmla="*/ 41 w 82"/>
                <a:gd name="T19" fmla="*/ 74 h 386"/>
                <a:gd name="T20" fmla="*/ 0 w 82"/>
                <a:gd name="T21" fmla="*/ 3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386">
                  <a:moveTo>
                    <a:pt x="79" y="386"/>
                  </a:moveTo>
                  <a:lnTo>
                    <a:pt x="3" y="386"/>
                  </a:lnTo>
                  <a:lnTo>
                    <a:pt x="3" y="109"/>
                  </a:lnTo>
                  <a:lnTo>
                    <a:pt x="79" y="109"/>
                  </a:lnTo>
                  <a:lnTo>
                    <a:pt x="79" y="386"/>
                  </a:lnTo>
                  <a:close/>
                  <a:moveTo>
                    <a:pt x="0" y="37"/>
                  </a:moveTo>
                  <a:cubicBezTo>
                    <a:pt x="0" y="12"/>
                    <a:pt x="14" y="0"/>
                    <a:pt x="41" y="0"/>
                  </a:cubicBezTo>
                  <a:cubicBezTo>
                    <a:pt x="69" y="0"/>
                    <a:pt x="82" y="12"/>
                    <a:pt x="82" y="37"/>
                  </a:cubicBezTo>
                  <a:cubicBezTo>
                    <a:pt x="82" y="49"/>
                    <a:pt x="79" y="58"/>
                    <a:pt x="72" y="65"/>
                  </a:cubicBezTo>
                  <a:cubicBezTo>
                    <a:pt x="65" y="71"/>
                    <a:pt x="55" y="74"/>
                    <a:pt x="41" y="74"/>
                  </a:cubicBezTo>
                  <a:cubicBezTo>
                    <a:pt x="14" y="74"/>
                    <a:pt x="0" y="62"/>
                    <a:pt x="0" y="37"/>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40">
              <a:extLst>
                <a:ext uri="{FF2B5EF4-FFF2-40B4-BE49-F238E27FC236}">
                  <a16:creationId xmlns:a16="http://schemas.microsoft.com/office/drawing/2014/main" id="{C0EB203A-75BD-4FD3-AA50-73E21EE60AA3}"/>
                </a:ext>
              </a:extLst>
            </p:cNvPr>
            <p:cNvSpPr>
              <a:spLocks noEditPoints="1"/>
            </p:cNvSpPr>
            <p:nvPr userDrawn="1"/>
          </p:nvSpPr>
          <p:spPr bwMode="auto">
            <a:xfrm>
              <a:off x="5780088" y="4232275"/>
              <a:ext cx="96838" cy="103188"/>
            </a:xfrm>
            <a:custGeom>
              <a:avLst/>
              <a:gdLst>
                <a:gd name="T0" fmla="*/ 77 w 269"/>
                <a:gd name="T1" fmla="*/ 143 h 287"/>
                <a:gd name="T2" fmla="*/ 91 w 269"/>
                <a:gd name="T3" fmla="*/ 205 h 287"/>
                <a:gd name="T4" fmla="*/ 135 w 269"/>
                <a:gd name="T5" fmla="*/ 226 h 287"/>
                <a:gd name="T6" fmla="*/ 178 w 269"/>
                <a:gd name="T7" fmla="*/ 205 h 287"/>
                <a:gd name="T8" fmla="*/ 192 w 269"/>
                <a:gd name="T9" fmla="*/ 143 h 287"/>
                <a:gd name="T10" fmla="*/ 178 w 269"/>
                <a:gd name="T11" fmla="*/ 81 h 287"/>
                <a:gd name="T12" fmla="*/ 134 w 269"/>
                <a:gd name="T13" fmla="*/ 61 h 287"/>
                <a:gd name="T14" fmla="*/ 91 w 269"/>
                <a:gd name="T15" fmla="*/ 81 h 287"/>
                <a:gd name="T16" fmla="*/ 77 w 269"/>
                <a:gd name="T17" fmla="*/ 143 h 287"/>
                <a:gd name="T18" fmla="*/ 269 w 269"/>
                <a:gd name="T19" fmla="*/ 143 h 287"/>
                <a:gd name="T20" fmla="*/ 233 w 269"/>
                <a:gd name="T21" fmla="*/ 249 h 287"/>
                <a:gd name="T22" fmla="*/ 134 w 269"/>
                <a:gd name="T23" fmla="*/ 287 h 287"/>
                <a:gd name="T24" fmla="*/ 64 w 269"/>
                <a:gd name="T25" fmla="*/ 270 h 287"/>
                <a:gd name="T26" fmla="*/ 17 w 269"/>
                <a:gd name="T27" fmla="*/ 219 h 287"/>
                <a:gd name="T28" fmla="*/ 0 w 269"/>
                <a:gd name="T29" fmla="*/ 143 h 287"/>
                <a:gd name="T30" fmla="*/ 36 w 269"/>
                <a:gd name="T31" fmla="*/ 37 h 287"/>
                <a:gd name="T32" fmla="*/ 135 w 269"/>
                <a:gd name="T33" fmla="*/ 0 h 287"/>
                <a:gd name="T34" fmla="*/ 206 w 269"/>
                <a:gd name="T35" fmla="*/ 17 h 287"/>
                <a:gd name="T36" fmla="*/ 253 w 269"/>
                <a:gd name="T37" fmla="*/ 67 h 287"/>
                <a:gd name="T38" fmla="*/ 269 w 269"/>
                <a:gd name="T39" fmla="*/ 14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9" h="287">
                  <a:moveTo>
                    <a:pt x="77" y="143"/>
                  </a:moveTo>
                  <a:cubicBezTo>
                    <a:pt x="77" y="170"/>
                    <a:pt x="82" y="191"/>
                    <a:pt x="91" y="205"/>
                  </a:cubicBezTo>
                  <a:cubicBezTo>
                    <a:pt x="100" y="219"/>
                    <a:pt x="115" y="226"/>
                    <a:pt x="135" y="226"/>
                  </a:cubicBezTo>
                  <a:cubicBezTo>
                    <a:pt x="155" y="226"/>
                    <a:pt x="170" y="219"/>
                    <a:pt x="178" y="205"/>
                  </a:cubicBezTo>
                  <a:cubicBezTo>
                    <a:pt x="187" y="191"/>
                    <a:pt x="192" y="171"/>
                    <a:pt x="192" y="143"/>
                  </a:cubicBezTo>
                  <a:cubicBezTo>
                    <a:pt x="192" y="116"/>
                    <a:pt x="187" y="95"/>
                    <a:pt x="178" y="81"/>
                  </a:cubicBezTo>
                  <a:cubicBezTo>
                    <a:pt x="169" y="67"/>
                    <a:pt x="155" y="61"/>
                    <a:pt x="134" y="61"/>
                  </a:cubicBezTo>
                  <a:cubicBezTo>
                    <a:pt x="114" y="61"/>
                    <a:pt x="100" y="67"/>
                    <a:pt x="91" y="81"/>
                  </a:cubicBezTo>
                  <a:cubicBezTo>
                    <a:pt x="82" y="95"/>
                    <a:pt x="77" y="115"/>
                    <a:pt x="77" y="143"/>
                  </a:cubicBezTo>
                  <a:close/>
                  <a:moveTo>
                    <a:pt x="269" y="143"/>
                  </a:moveTo>
                  <a:cubicBezTo>
                    <a:pt x="269" y="188"/>
                    <a:pt x="257" y="223"/>
                    <a:pt x="233" y="249"/>
                  </a:cubicBezTo>
                  <a:cubicBezTo>
                    <a:pt x="210" y="274"/>
                    <a:pt x="176" y="287"/>
                    <a:pt x="134" y="287"/>
                  </a:cubicBezTo>
                  <a:cubicBezTo>
                    <a:pt x="107" y="287"/>
                    <a:pt x="84" y="281"/>
                    <a:pt x="64" y="270"/>
                  </a:cubicBezTo>
                  <a:cubicBezTo>
                    <a:pt x="43" y="258"/>
                    <a:pt x="28" y="241"/>
                    <a:pt x="17" y="219"/>
                  </a:cubicBezTo>
                  <a:cubicBezTo>
                    <a:pt x="6" y="198"/>
                    <a:pt x="0" y="172"/>
                    <a:pt x="0" y="143"/>
                  </a:cubicBezTo>
                  <a:cubicBezTo>
                    <a:pt x="0" y="98"/>
                    <a:pt x="12" y="62"/>
                    <a:pt x="36" y="37"/>
                  </a:cubicBezTo>
                  <a:cubicBezTo>
                    <a:pt x="59" y="12"/>
                    <a:pt x="93" y="0"/>
                    <a:pt x="135" y="0"/>
                  </a:cubicBezTo>
                  <a:cubicBezTo>
                    <a:pt x="162" y="0"/>
                    <a:pt x="186" y="5"/>
                    <a:pt x="206" y="17"/>
                  </a:cubicBezTo>
                  <a:cubicBezTo>
                    <a:pt x="226" y="29"/>
                    <a:pt x="242" y="45"/>
                    <a:pt x="253" y="67"/>
                  </a:cubicBezTo>
                  <a:cubicBezTo>
                    <a:pt x="264" y="88"/>
                    <a:pt x="269" y="114"/>
                    <a:pt x="269" y="143"/>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41">
              <a:extLst>
                <a:ext uri="{FF2B5EF4-FFF2-40B4-BE49-F238E27FC236}">
                  <a16:creationId xmlns:a16="http://schemas.microsoft.com/office/drawing/2014/main" id="{B7255795-74C4-42D6-982D-55133CB9768D}"/>
                </a:ext>
              </a:extLst>
            </p:cNvPr>
            <p:cNvSpPr>
              <a:spLocks/>
            </p:cNvSpPr>
            <p:nvPr userDrawn="1"/>
          </p:nvSpPr>
          <p:spPr bwMode="auto">
            <a:xfrm>
              <a:off x="5899150" y="4232275"/>
              <a:ext cx="93663" cy="101600"/>
            </a:xfrm>
            <a:custGeom>
              <a:avLst/>
              <a:gdLst>
                <a:gd name="T0" fmla="*/ 256 w 256"/>
                <a:gd name="T1" fmla="*/ 282 h 282"/>
                <a:gd name="T2" fmla="*/ 180 w 256"/>
                <a:gd name="T3" fmla="*/ 282 h 282"/>
                <a:gd name="T4" fmla="*/ 180 w 256"/>
                <a:gd name="T5" fmla="*/ 120 h 282"/>
                <a:gd name="T6" fmla="*/ 169 w 256"/>
                <a:gd name="T7" fmla="*/ 75 h 282"/>
                <a:gd name="T8" fmla="*/ 135 w 256"/>
                <a:gd name="T9" fmla="*/ 60 h 282"/>
                <a:gd name="T10" fmla="*/ 89 w 256"/>
                <a:gd name="T11" fmla="*/ 81 h 282"/>
                <a:gd name="T12" fmla="*/ 75 w 256"/>
                <a:gd name="T13" fmla="*/ 152 h 282"/>
                <a:gd name="T14" fmla="*/ 75 w 256"/>
                <a:gd name="T15" fmla="*/ 282 h 282"/>
                <a:gd name="T16" fmla="*/ 0 w 256"/>
                <a:gd name="T17" fmla="*/ 282 h 282"/>
                <a:gd name="T18" fmla="*/ 0 w 256"/>
                <a:gd name="T19" fmla="*/ 5 h 282"/>
                <a:gd name="T20" fmla="*/ 57 w 256"/>
                <a:gd name="T21" fmla="*/ 5 h 282"/>
                <a:gd name="T22" fmla="*/ 68 w 256"/>
                <a:gd name="T23" fmla="*/ 40 h 282"/>
                <a:gd name="T24" fmla="*/ 72 w 256"/>
                <a:gd name="T25" fmla="*/ 40 h 282"/>
                <a:gd name="T26" fmla="*/ 107 w 256"/>
                <a:gd name="T27" fmla="*/ 10 h 282"/>
                <a:gd name="T28" fmla="*/ 157 w 256"/>
                <a:gd name="T29" fmla="*/ 0 h 282"/>
                <a:gd name="T30" fmla="*/ 231 w 256"/>
                <a:gd name="T31" fmla="*/ 26 h 282"/>
                <a:gd name="T32" fmla="*/ 256 w 256"/>
                <a:gd name="T33" fmla="*/ 101 h 282"/>
                <a:gd name="T34" fmla="*/ 256 w 256"/>
                <a:gd name="T35"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82">
                  <a:moveTo>
                    <a:pt x="256" y="282"/>
                  </a:moveTo>
                  <a:lnTo>
                    <a:pt x="180" y="282"/>
                  </a:lnTo>
                  <a:lnTo>
                    <a:pt x="180" y="120"/>
                  </a:lnTo>
                  <a:cubicBezTo>
                    <a:pt x="180" y="100"/>
                    <a:pt x="176" y="85"/>
                    <a:pt x="169" y="75"/>
                  </a:cubicBezTo>
                  <a:cubicBezTo>
                    <a:pt x="162" y="65"/>
                    <a:pt x="151" y="60"/>
                    <a:pt x="135" y="60"/>
                  </a:cubicBezTo>
                  <a:cubicBezTo>
                    <a:pt x="114" y="60"/>
                    <a:pt x="99" y="67"/>
                    <a:pt x="89" y="81"/>
                  </a:cubicBezTo>
                  <a:cubicBezTo>
                    <a:pt x="80" y="95"/>
                    <a:pt x="75" y="119"/>
                    <a:pt x="75" y="152"/>
                  </a:cubicBezTo>
                  <a:lnTo>
                    <a:pt x="75" y="282"/>
                  </a:lnTo>
                  <a:lnTo>
                    <a:pt x="0" y="282"/>
                  </a:lnTo>
                  <a:lnTo>
                    <a:pt x="0" y="5"/>
                  </a:lnTo>
                  <a:lnTo>
                    <a:pt x="57" y="5"/>
                  </a:lnTo>
                  <a:lnTo>
                    <a:pt x="68" y="40"/>
                  </a:lnTo>
                  <a:lnTo>
                    <a:pt x="72" y="40"/>
                  </a:lnTo>
                  <a:cubicBezTo>
                    <a:pt x="80" y="27"/>
                    <a:pt x="92" y="17"/>
                    <a:pt x="107" y="10"/>
                  </a:cubicBezTo>
                  <a:cubicBezTo>
                    <a:pt x="122" y="3"/>
                    <a:pt x="138" y="0"/>
                    <a:pt x="157" y="0"/>
                  </a:cubicBezTo>
                  <a:cubicBezTo>
                    <a:pt x="189" y="0"/>
                    <a:pt x="214" y="8"/>
                    <a:pt x="231" y="26"/>
                  </a:cubicBezTo>
                  <a:cubicBezTo>
                    <a:pt x="247" y="43"/>
                    <a:pt x="256" y="68"/>
                    <a:pt x="256" y="101"/>
                  </a:cubicBezTo>
                  <a:lnTo>
                    <a:pt x="256" y="282"/>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42">
              <a:extLst>
                <a:ext uri="{FF2B5EF4-FFF2-40B4-BE49-F238E27FC236}">
                  <a16:creationId xmlns:a16="http://schemas.microsoft.com/office/drawing/2014/main" id="{35880C06-9219-4F0C-BC2A-58C485297801}"/>
                </a:ext>
              </a:extLst>
            </p:cNvPr>
            <p:cNvSpPr>
              <a:spLocks noChangeArrowheads="1"/>
            </p:cNvSpPr>
            <p:nvPr userDrawn="1"/>
          </p:nvSpPr>
          <p:spPr bwMode="auto">
            <a:xfrm>
              <a:off x="6061075" y="4268788"/>
              <a:ext cx="76200" cy="20638"/>
            </a:xfrm>
            <a:prstGeom prst="rect">
              <a:avLst/>
            </a:prstGeom>
            <a:solidFill>
              <a:srgbClr val="7C84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3">
              <a:extLst>
                <a:ext uri="{FF2B5EF4-FFF2-40B4-BE49-F238E27FC236}">
                  <a16:creationId xmlns:a16="http://schemas.microsoft.com/office/drawing/2014/main" id="{CD901F5A-8310-4A1C-88F4-E5F9798AD7F3}"/>
                </a:ext>
              </a:extLst>
            </p:cNvPr>
            <p:cNvSpPr>
              <a:spLocks/>
            </p:cNvSpPr>
            <p:nvPr userDrawn="1"/>
          </p:nvSpPr>
          <p:spPr bwMode="auto">
            <a:xfrm>
              <a:off x="6192838" y="4202113"/>
              <a:ext cx="114300" cy="131763"/>
            </a:xfrm>
            <a:custGeom>
              <a:avLst/>
              <a:gdLst>
                <a:gd name="T0" fmla="*/ 158 w 317"/>
                <a:gd name="T1" fmla="*/ 150 h 363"/>
                <a:gd name="T2" fmla="*/ 234 w 317"/>
                <a:gd name="T3" fmla="*/ 0 h 363"/>
                <a:gd name="T4" fmla="*/ 317 w 317"/>
                <a:gd name="T5" fmla="*/ 0 h 363"/>
                <a:gd name="T6" fmla="*/ 196 w 317"/>
                <a:gd name="T7" fmla="*/ 222 h 363"/>
                <a:gd name="T8" fmla="*/ 196 w 317"/>
                <a:gd name="T9" fmla="*/ 363 h 363"/>
                <a:gd name="T10" fmla="*/ 120 w 317"/>
                <a:gd name="T11" fmla="*/ 363 h 363"/>
                <a:gd name="T12" fmla="*/ 120 w 317"/>
                <a:gd name="T13" fmla="*/ 224 h 363"/>
                <a:gd name="T14" fmla="*/ 0 w 317"/>
                <a:gd name="T15" fmla="*/ 0 h 363"/>
                <a:gd name="T16" fmla="*/ 83 w 317"/>
                <a:gd name="T17" fmla="*/ 0 h 363"/>
                <a:gd name="T18" fmla="*/ 158 w 317"/>
                <a:gd name="T19" fmla="*/ 15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63">
                  <a:moveTo>
                    <a:pt x="158" y="150"/>
                  </a:moveTo>
                  <a:lnTo>
                    <a:pt x="234" y="0"/>
                  </a:lnTo>
                  <a:lnTo>
                    <a:pt x="317" y="0"/>
                  </a:lnTo>
                  <a:lnTo>
                    <a:pt x="196" y="222"/>
                  </a:lnTo>
                  <a:lnTo>
                    <a:pt x="196" y="363"/>
                  </a:lnTo>
                  <a:lnTo>
                    <a:pt x="120" y="363"/>
                  </a:lnTo>
                  <a:lnTo>
                    <a:pt x="120" y="224"/>
                  </a:lnTo>
                  <a:lnTo>
                    <a:pt x="0" y="0"/>
                  </a:lnTo>
                  <a:lnTo>
                    <a:pt x="83" y="0"/>
                  </a:lnTo>
                  <a:lnTo>
                    <a:pt x="158" y="150"/>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44">
              <a:extLst>
                <a:ext uri="{FF2B5EF4-FFF2-40B4-BE49-F238E27FC236}">
                  <a16:creationId xmlns:a16="http://schemas.microsoft.com/office/drawing/2014/main" id="{B09DAF3A-E324-4CD1-99CB-1731E8506767}"/>
                </a:ext>
              </a:extLst>
            </p:cNvPr>
            <p:cNvSpPr>
              <a:spLocks noEditPoints="1"/>
            </p:cNvSpPr>
            <p:nvPr userDrawn="1"/>
          </p:nvSpPr>
          <p:spPr bwMode="auto">
            <a:xfrm>
              <a:off x="6311900" y="4232275"/>
              <a:ext cx="96838" cy="103188"/>
            </a:xfrm>
            <a:custGeom>
              <a:avLst/>
              <a:gdLst>
                <a:gd name="T0" fmla="*/ 77 w 269"/>
                <a:gd name="T1" fmla="*/ 143 h 287"/>
                <a:gd name="T2" fmla="*/ 91 w 269"/>
                <a:gd name="T3" fmla="*/ 205 h 287"/>
                <a:gd name="T4" fmla="*/ 135 w 269"/>
                <a:gd name="T5" fmla="*/ 226 h 287"/>
                <a:gd name="T6" fmla="*/ 178 w 269"/>
                <a:gd name="T7" fmla="*/ 205 h 287"/>
                <a:gd name="T8" fmla="*/ 192 w 269"/>
                <a:gd name="T9" fmla="*/ 143 h 287"/>
                <a:gd name="T10" fmla="*/ 178 w 269"/>
                <a:gd name="T11" fmla="*/ 81 h 287"/>
                <a:gd name="T12" fmla="*/ 134 w 269"/>
                <a:gd name="T13" fmla="*/ 61 h 287"/>
                <a:gd name="T14" fmla="*/ 91 w 269"/>
                <a:gd name="T15" fmla="*/ 81 h 287"/>
                <a:gd name="T16" fmla="*/ 77 w 269"/>
                <a:gd name="T17" fmla="*/ 143 h 287"/>
                <a:gd name="T18" fmla="*/ 269 w 269"/>
                <a:gd name="T19" fmla="*/ 143 h 287"/>
                <a:gd name="T20" fmla="*/ 233 w 269"/>
                <a:gd name="T21" fmla="*/ 249 h 287"/>
                <a:gd name="T22" fmla="*/ 134 w 269"/>
                <a:gd name="T23" fmla="*/ 287 h 287"/>
                <a:gd name="T24" fmla="*/ 63 w 269"/>
                <a:gd name="T25" fmla="*/ 270 h 287"/>
                <a:gd name="T26" fmla="*/ 17 w 269"/>
                <a:gd name="T27" fmla="*/ 219 h 287"/>
                <a:gd name="T28" fmla="*/ 0 w 269"/>
                <a:gd name="T29" fmla="*/ 143 h 287"/>
                <a:gd name="T30" fmla="*/ 36 w 269"/>
                <a:gd name="T31" fmla="*/ 37 h 287"/>
                <a:gd name="T32" fmla="*/ 135 w 269"/>
                <a:gd name="T33" fmla="*/ 0 h 287"/>
                <a:gd name="T34" fmla="*/ 206 w 269"/>
                <a:gd name="T35" fmla="*/ 17 h 287"/>
                <a:gd name="T36" fmla="*/ 253 w 269"/>
                <a:gd name="T37" fmla="*/ 67 h 287"/>
                <a:gd name="T38" fmla="*/ 269 w 269"/>
                <a:gd name="T39" fmla="*/ 14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9" h="287">
                  <a:moveTo>
                    <a:pt x="77" y="143"/>
                  </a:moveTo>
                  <a:cubicBezTo>
                    <a:pt x="77" y="170"/>
                    <a:pt x="82" y="191"/>
                    <a:pt x="91" y="205"/>
                  </a:cubicBezTo>
                  <a:cubicBezTo>
                    <a:pt x="100" y="219"/>
                    <a:pt x="115" y="226"/>
                    <a:pt x="135" y="226"/>
                  </a:cubicBezTo>
                  <a:cubicBezTo>
                    <a:pt x="155" y="226"/>
                    <a:pt x="170" y="219"/>
                    <a:pt x="178" y="205"/>
                  </a:cubicBezTo>
                  <a:cubicBezTo>
                    <a:pt x="187" y="191"/>
                    <a:pt x="192" y="171"/>
                    <a:pt x="192" y="143"/>
                  </a:cubicBezTo>
                  <a:cubicBezTo>
                    <a:pt x="192" y="116"/>
                    <a:pt x="187" y="95"/>
                    <a:pt x="178" y="81"/>
                  </a:cubicBezTo>
                  <a:cubicBezTo>
                    <a:pt x="169" y="67"/>
                    <a:pt x="155" y="61"/>
                    <a:pt x="134" y="61"/>
                  </a:cubicBezTo>
                  <a:cubicBezTo>
                    <a:pt x="114" y="61"/>
                    <a:pt x="100" y="67"/>
                    <a:pt x="91" y="81"/>
                  </a:cubicBezTo>
                  <a:cubicBezTo>
                    <a:pt x="82" y="95"/>
                    <a:pt x="77" y="115"/>
                    <a:pt x="77" y="143"/>
                  </a:cubicBezTo>
                  <a:close/>
                  <a:moveTo>
                    <a:pt x="269" y="143"/>
                  </a:moveTo>
                  <a:cubicBezTo>
                    <a:pt x="269" y="188"/>
                    <a:pt x="257" y="223"/>
                    <a:pt x="233" y="249"/>
                  </a:cubicBezTo>
                  <a:cubicBezTo>
                    <a:pt x="210" y="274"/>
                    <a:pt x="176" y="287"/>
                    <a:pt x="134" y="287"/>
                  </a:cubicBezTo>
                  <a:cubicBezTo>
                    <a:pt x="107" y="287"/>
                    <a:pt x="84" y="281"/>
                    <a:pt x="63" y="270"/>
                  </a:cubicBezTo>
                  <a:cubicBezTo>
                    <a:pt x="43" y="258"/>
                    <a:pt x="27" y="241"/>
                    <a:pt x="17" y="219"/>
                  </a:cubicBezTo>
                  <a:cubicBezTo>
                    <a:pt x="6" y="198"/>
                    <a:pt x="0" y="172"/>
                    <a:pt x="0" y="143"/>
                  </a:cubicBezTo>
                  <a:cubicBezTo>
                    <a:pt x="0" y="98"/>
                    <a:pt x="12" y="62"/>
                    <a:pt x="36" y="37"/>
                  </a:cubicBezTo>
                  <a:cubicBezTo>
                    <a:pt x="59" y="12"/>
                    <a:pt x="93" y="0"/>
                    <a:pt x="135" y="0"/>
                  </a:cubicBezTo>
                  <a:cubicBezTo>
                    <a:pt x="162" y="0"/>
                    <a:pt x="185" y="5"/>
                    <a:pt x="206" y="17"/>
                  </a:cubicBezTo>
                  <a:cubicBezTo>
                    <a:pt x="226" y="29"/>
                    <a:pt x="242" y="45"/>
                    <a:pt x="253" y="67"/>
                  </a:cubicBezTo>
                  <a:cubicBezTo>
                    <a:pt x="264" y="88"/>
                    <a:pt x="269" y="114"/>
                    <a:pt x="269" y="143"/>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45">
              <a:extLst>
                <a:ext uri="{FF2B5EF4-FFF2-40B4-BE49-F238E27FC236}">
                  <a16:creationId xmlns:a16="http://schemas.microsoft.com/office/drawing/2014/main" id="{7F8635B4-5E68-4155-81BA-3560D1CDC0A7}"/>
                </a:ext>
              </a:extLst>
            </p:cNvPr>
            <p:cNvSpPr>
              <a:spLocks/>
            </p:cNvSpPr>
            <p:nvPr userDrawn="1"/>
          </p:nvSpPr>
          <p:spPr bwMode="auto">
            <a:xfrm>
              <a:off x="6430963" y="4233863"/>
              <a:ext cx="92075" cy="101600"/>
            </a:xfrm>
            <a:custGeom>
              <a:avLst/>
              <a:gdLst>
                <a:gd name="T0" fmla="*/ 198 w 256"/>
                <a:gd name="T1" fmla="*/ 277 h 282"/>
                <a:gd name="T2" fmla="*/ 188 w 256"/>
                <a:gd name="T3" fmla="*/ 242 h 282"/>
                <a:gd name="T4" fmla="*/ 184 w 256"/>
                <a:gd name="T5" fmla="*/ 242 h 282"/>
                <a:gd name="T6" fmla="*/ 149 w 256"/>
                <a:gd name="T7" fmla="*/ 272 h 282"/>
                <a:gd name="T8" fmla="*/ 99 w 256"/>
                <a:gd name="T9" fmla="*/ 282 h 282"/>
                <a:gd name="T10" fmla="*/ 25 w 256"/>
                <a:gd name="T11" fmla="*/ 256 h 282"/>
                <a:gd name="T12" fmla="*/ 0 w 256"/>
                <a:gd name="T13" fmla="*/ 181 h 282"/>
                <a:gd name="T14" fmla="*/ 0 w 256"/>
                <a:gd name="T15" fmla="*/ 0 h 282"/>
                <a:gd name="T16" fmla="*/ 76 w 256"/>
                <a:gd name="T17" fmla="*/ 0 h 282"/>
                <a:gd name="T18" fmla="*/ 76 w 256"/>
                <a:gd name="T19" fmla="*/ 162 h 282"/>
                <a:gd name="T20" fmla="*/ 86 w 256"/>
                <a:gd name="T21" fmla="*/ 207 h 282"/>
                <a:gd name="T22" fmla="*/ 120 w 256"/>
                <a:gd name="T23" fmla="*/ 222 h 282"/>
                <a:gd name="T24" fmla="*/ 166 w 256"/>
                <a:gd name="T25" fmla="*/ 201 h 282"/>
                <a:gd name="T26" fmla="*/ 180 w 256"/>
                <a:gd name="T27" fmla="*/ 130 h 282"/>
                <a:gd name="T28" fmla="*/ 180 w 256"/>
                <a:gd name="T29" fmla="*/ 0 h 282"/>
                <a:gd name="T30" fmla="*/ 256 w 256"/>
                <a:gd name="T31" fmla="*/ 0 h 282"/>
                <a:gd name="T32" fmla="*/ 256 w 256"/>
                <a:gd name="T33" fmla="*/ 277 h 282"/>
                <a:gd name="T34" fmla="*/ 198 w 256"/>
                <a:gd name="T35" fmla="*/ 27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82">
                  <a:moveTo>
                    <a:pt x="198" y="277"/>
                  </a:moveTo>
                  <a:lnTo>
                    <a:pt x="188" y="242"/>
                  </a:lnTo>
                  <a:lnTo>
                    <a:pt x="184" y="242"/>
                  </a:lnTo>
                  <a:cubicBezTo>
                    <a:pt x="176" y="255"/>
                    <a:pt x="164" y="265"/>
                    <a:pt x="149" y="272"/>
                  </a:cubicBezTo>
                  <a:cubicBezTo>
                    <a:pt x="135" y="279"/>
                    <a:pt x="118" y="282"/>
                    <a:pt x="99" y="282"/>
                  </a:cubicBezTo>
                  <a:cubicBezTo>
                    <a:pt x="66" y="282"/>
                    <a:pt x="41" y="273"/>
                    <a:pt x="25" y="256"/>
                  </a:cubicBezTo>
                  <a:cubicBezTo>
                    <a:pt x="8" y="238"/>
                    <a:pt x="0" y="213"/>
                    <a:pt x="0" y="181"/>
                  </a:cubicBezTo>
                  <a:lnTo>
                    <a:pt x="0" y="0"/>
                  </a:lnTo>
                  <a:lnTo>
                    <a:pt x="76" y="0"/>
                  </a:lnTo>
                  <a:lnTo>
                    <a:pt x="76" y="162"/>
                  </a:lnTo>
                  <a:cubicBezTo>
                    <a:pt x="76" y="182"/>
                    <a:pt x="79" y="197"/>
                    <a:pt x="86" y="207"/>
                  </a:cubicBezTo>
                  <a:cubicBezTo>
                    <a:pt x="94" y="217"/>
                    <a:pt x="105" y="222"/>
                    <a:pt x="120" y="222"/>
                  </a:cubicBezTo>
                  <a:cubicBezTo>
                    <a:pt x="142" y="222"/>
                    <a:pt x="157" y="215"/>
                    <a:pt x="166" y="201"/>
                  </a:cubicBezTo>
                  <a:cubicBezTo>
                    <a:pt x="176" y="186"/>
                    <a:pt x="180" y="163"/>
                    <a:pt x="180" y="130"/>
                  </a:cubicBezTo>
                  <a:lnTo>
                    <a:pt x="180" y="0"/>
                  </a:lnTo>
                  <a:lnTo>
                    <a:pt x="256" y="0"/>
                  </a:lnTo>
                  <a:lnTo>
                    <a:pt x="256" y="277"/>
                  </a:lnTo>
                  <a:lnTo>
                    <a:pt x="198" y="277"/>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46">
              <a:extLst>
                <a:ext uri="{FF2B5EF4-FFF2-40B4-BE49-F238E27FC236}">
                  <a16:creationId xmlns:a16="http://schemas.microsoft.com/office/drawing/2014/main" id="{CCA1F459-B739-4A95-957B-46FD5C036E95}"/>
                </a:ext>
              </a:extLst>
            </p:cNvPr>
            <p:cNvSpPr>
              <a:spLocks/>
            </p:cNvSpPr>
            <p:nvPr userDrawn="1"/>
          </p:nvSpPr>
          <p:spPr bwMode="auto">
            <a:xfrm>
              <a:off x="6551613" y="4232275"/>
              <a:ext cx="66675" cy="101600"/>
            </a:xfrm>
            <a:custGeom>
              <a:avLst/>
              <a:gdLst>
                <a:gd name="T0" fmla="*/ 155 w 181"/>
                <a:gd name="T1" fmla="*/ 0 h 282"/>
                <a:gd name="T2" fmla="*/ 181 w 181"/>
                <a:gd name="T3" fmla="*/ 2 h 282"/>
                <a:gd name="T4" fmla="*/ 175 w 181"/>
                <a:gd name="T5" fmla="*/ 73 h 282"/>
                <a:gd name="T6" fmla="*/ 153 w 181"/>
                <a:gd name="T7" fmla="*/ 70 h 282"/>
                <a:gd name="T8" fmla="*/ 96 w 181"/>
                <a:gd name="T9" fmla="*/ 89 h 282"/>
                <a:gd name="T10" fmla="*/ 76 w 181"/>
                <a:gd name="T11" fmla="*/ 141 h 282"/>
                <a:gd name="T12" fmla="*/ 76 w 181"/>
                <a:gd name="T13" fmla="*/ 282 h 282"/>
                <a:gd name="T14" fmla="*/ 0 w 181"/>
                <a:gd name="T15" fmla="*/ 282 h 282"/>
                <a:gd name="T16" fmla="*/ 0 w 181"/>
                <a:gd name="T17" fmla="*/ 5 h 282"/>
                <a:gd name="T18" fmla="*/ 58 w 181"/>
                <a:gd name="T19" fmla="*/ 5 h 282"/>
                <a:gd name="T20" fmla="*/ 69 w 181"/>
                <a:gd name="T21" fmla="*/ 51 h 282"/>
                <a:gd name="T22" fmla="*/ 73 w 181"/>
                <a:gd name="T23" fmla="*/ 51 h 282"/>
                <a:gd name="T24" fmla="*/ 107 w 181"/>
                <a:gd name="T25" fmla="*/ 14 h 282"/>
                <a:gd name="T26" fmla="*/ 155 w 181"/>
                <a:gd name="T2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 h="282">
                  <a:moveTo>
                    <a:pt x="155" y="0"/>
                  </a:moveTo>
                  <a:cubicBezTo>
                    <a:pt x="165" y="0"/>
                    <a:pt x="174" y="0"/>
                    <a:pt x="181" y="2"/>
                  </a:cubicBezTo>
                  <a:lnTo>
                    <a:pt x="175" y="73"/>
                  </a:lnTo>
                  <a:cubicBezTo>
                    <a:pt x="169" y="71"/>
                    <a:pt x="161" y="70"/>
                    <a:pt x="153" y="70"/>
                  </a:cubicBezTo>
                  <a:cubicBezTo>
                    <a:pt x="129" y="70"/>
                    <a:pt x="110" y="76"/>
                    <a:pt x="96" y="89"/>
                  </a:cubicBezTo>
                  <a:cubicBezTo>
                    <a:pt x="83" y="101"/>
                    <a:pt x="76" y="119"/>
                    <a:pt x="76" y="141"/>
                  </a:cubicBezTo>
                  <a:lnTo>
                    <a:pt x="76" y="282"/>
                  </a:lnTo>
                  <a:lnTo>
                    <a:pt x="0" y="282"/>
                  </a:lnTo>
                  <a:lnTo>
                    <a:pt x="0" y="5"/>
                  </a:lnTo>
                  <a:lnTo>
                    <a:pt x="58" y="5"/>
                  </a:lnTo>
                  <a:lnTo>
                    <a:pt x="69" y="51"/>
                  </a:lnTo>
                  <a:lnTo>
                    <a:pt x="73" y="51"/>
                  </a:lnTo>
                  <a:cubicBezTo>
                    <a:pt x="81" y="36"/>
                    <a:pt x="93" y="23"/>
                    <a:pt x="107" y="14"/>
                  </a:cubicBezTo>
                  <a:cubicBezTo>
                    <a:pt x="122" y="4"/>
                    <a:pt x="138" y="0"/>
                    <a:pt x="155" y="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47">
              <a:extLst>
                <a:ext uri="{FF2B5EF4-FFF2-40B4-BE49-F238E27FC236}">
                  <a16:creationId xmlns:a16="http://schemas.microsoft.com/office/drawing/2014/main" id="{FE1B3AC2-FD9F-463F-979C-2AB56C15256E}"/>
                </a:ext>
              </a:extLst>
            </p:cNvPr>
            <p:cNvSpPr>
              <a:spLocks/>
            </p:cNvSpPr>
            <p:nvPr userDrawn="1"/>
          </p:nvSpPr>
          <p:spPr bwMode="auto">
            <a:xfrm>
              <a:off x="6684963" y="4202113"/>
              <a:ext cx="107950" cy="131763"/>
            </a:xfrm>
            <a:custGeom>
              <a:avLst/>
              <a:gdLst>
                <a:gd name="T0" fmla="*/ 297 w 297"/>
                <a:gd name="T1" fmla="*/ 363 h 363"/>
                <a:gd name="T2" fmla="*/ 221 w 297"/>
                <a:gd name="T3" fmla="*/ 363 h 363"/>
                <a:gd name="T4" fmla="*/ 221 w 297"/>
                <a:gd name="T5" fmla="*/ 207 h 363"/>
                <a:gd name="T6" fmla="*/ 77 w 297"/>
                <a:gd name="T7" fmla="*/ 207 h 363"/>
                <a:gd name="T8" fmla="*/ 77 w 297"/>
                <a:gd name="T9" fmla="*/ 363 h 363"/>
                <a:gd name="T10" fmla="*/ 0 w 297"/>
                <a:gd name="T11" fmla="*/ 363 h 363"/>
                <a:gd name="T12" fmla="*/ 0 w 297"/>
                <a:gd name="T13" fmla="*/ 0 h 363"/>
                <a:gd name="T14" fmla="*/ 77 w 297"/>
                <a:gd name="T15" fmla="*/ 0 h 363"/>
                <a:gd name="T16" fmla="*/ 77 w 297"/>
                <a:gd name="T17" fmla="*/ 143 h 363"/>
                <a:gd name="T18" fmla="*/ 221 w 297"/>
                <a:gd name="T19" fmla="*/ 143 h 363"/>
                <a:gd name="T20" fmla="*/ 221 w 297"/>
                <a:gd name="T21" fmla="*/ 0 h 363"/>
                <a:gd name="T22" fmla="*/ 297 w 297"/>
                <a:gd name="T23" fmla="*/ 0 h 363"/>
                <a:gd name="T24" fmla="*/ 297 w 297"/>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63">
                  <a:moveTo>
                    <a:pt x="297" y="363"/>
                  </a:moveTo>
                  <a:lnTo>
                    <a:pt x="221" y="363"/>
                  </a:lnTo>
                  <a:lnTo>
                    <a:pt x="221" y="207"/>
                  </a:lnTo>
                  <a:lnTo>
                    <a:pt x="77" y="207"/>
                  </a:lnTo>
                  <a:lnTo>
                    <a:pt x="77" y="363"/>
                  </a:lnTo>
                  <a:lnTo>
                    <a:pt x="0" y="363"/>
                  </a:lnTo>
                  <a:lnTo>
                    <a:pt x="0" y="0"/>
                  </a:lnTo>
                  <a:lnTo>
                    <a:pt x="77" y="0"/>
                  </a:lnTo>
                  <a:lnTo>
                    <a:pt x="77" y="143"/>
                  </a:lnTo>
                  <a:lnTo>
                    <a:pt x="221" y="143"/>
                  </a:lnTo>
                  <a:lnTo>
                    <a:pt x="221" y="0"/>
                  </a:lnTo>
                  <a:lnTo>
                    <a:pt x="297" y="0"/>
                  </a:lnTo>
                  <a:lnTo>
                    <a:pt x="297" y="363"/>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48">
              <a:extLst>
                <a:ext uri="{FF2B5EF4-FFF2-40B4-BE49-F238E27FC236}">
                  <a16:creationId xmlns:a16="http://schemas.microsoft.com/office/drawing/2014/main" id="{67429BBD-F941-4BEE-AAEF-A55A5EA8A666}"/>
                </a:ext>
              </a:extLst>
            </p:cNvPr>
            <p:cNvSpPr>
              <a:spLocks noEditPoints="1"/>
            </p:cNvSpPr>
            <p:nvPr userDrawn="1"/>
          </p:nvSpPr>
          <p:spPr bwMode="auto">
            <a:xfrm>
              <a:off x="6818313" y="4232275"/>
              <a:ext cx="92075" cy="103188"/>
            </a:xfrm>
            <a:custGeom>
              <a:avLst/>
              <a:gdLst>
                <a:gd name="T0" fmla="*/ 132 w 255"/>
                <a:gd name="T1" fmla="*/ 53 h 287"/>
                <a:gd name="T2" fmla="*/ 94 w 255"/>
                <a:gd name="T3" fmla="*/ 69 h 287"/>
                <a:gd name="T4" fmla="*/ 78 w 255"/>
                <a:gd name="T5" fmla="*/ 112 h 287"/>
                <a:gd name="T6" fmla="*/ 184 w 255"/>
                <a:gd name="T7" fmla="*/ 112 h 287"/>
                <a:gd name="T8" fmla="*/ 170 w 255"/>
                <a:gd name="T9" fmla="*/ 69 h 287"/>
                <a:gd name="T10" fmla="*/ 132 w 255"/>
                <a:gd name="T11" fmla="*/ 53 h 287"/>
                <a:gd name="T12" fmla="*/ 142 w 255"/>
                <a:gd name="T13" fmla="*/ 287 h 287"/>
                <a:gd name="T14" fmla="*/ 38 w 255"/>
                <a:gd name="T15" fmla="*/ 250 h 287"/>
                <a:gd name="T16" fmla="*/ 0 w 255"/>
                <a:gd name="T17" fmla="*/ 145 h 287"/>
                <a:gd name="T18" fmla="*/ 35 w 255"/>
                <a:gd name="T19" fmla="*/ 38 h 287"/>
                <a:gd name="T20" fmla="*/ 131 w 255"/>
                <a:gd name="T21" fmla="*/ 0 h 287"/>
                <a:gd name="T22" fmla="*/ 223 w 255"/>
                <a:gd name="T23" fmla="*/ 33 h 287"/>
                <a:gd name="T24" fmla="*/ 255 w 255"/>
                <a:gd name="T25" fmla="*/ 126 h 287"/>
                <a:gd name="T26" fmla="*/ 255 w 255"/>
                <a:gd name="T27" fmla="*/ 162 h 287"/>
                <a:gd name="T28" fmla="*/ 77 w 255"/>
                <a:gd name="T29" fmla="*/ 162 h 287"/>
                <a:gd name="T30" fmla="*/ 96 w 255"/>
                <a:gd name="T31" fmla="*/ 213 h 287"/>
                <a:gd name="T32" fmla="*/ 146 w 255"/>
                <a:gd name="T33" fmla="*/ 231 h 287"/>
                <a:gd name="T34" fmla="*/ 193 w 255"/>
                <a:gd name="T35" fmla="*/ 226 h 287"/>
                <a:gd name="T36" fmla="*/ 240 w 255"/>
                <a:gd name="T37" fmla="*/ 209 h 287"/>
                <a:gd name="T38" fmla="*/ 240 w 255"/>
                <a:gd name="T39" fmla="*/ 267 h 287"/>
                <a:gd name="T40" fmla="*/ 197 w 255"/>
                <a:gd name="T41" fmla="*/ 282 h 287"/>
                <a:gd name="T42" fmla="*/ 142 w 255"/>
                <a:gd name="T4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 h="287">
                  <a:moveTo>
                    <a:pt x="132" y="53"/>
                  </a:moveTo>
                  <a:cubicBezTo>
                    <a:pt x="116" y="53"/>
                    <a:pt x="103" y="58"/>
                    <a:pt x="94" y="69"/>
                  </a:cubicBezTo>
                  <a:cubicBezTo>
                    <a:pt x="85" y="79"/>
                    <a:pt x="80" y="93"/>
                    <a:pt x="78" y="112"/>
                  </a:cubicBezTo>
                  <a:lnTo>
                    <a:pt x="184" y="112"/>
                  </a:lnTo>
                  <a:cubicBezTo>
                    <a:pt x="184" y="93"/>
                    <a:pt x="179" y="79"/>
                    <a:pt x="170" y="69"/>
                  </a:cubicBezTo>
                  <a:cubicBezTo>
                    <a:pt x="160" y="58"/>
                    <a:pt x="148" y="53"/>
                    <a:pt x="132" y="53"/>
                  </a:cubicBezTo>
                  <a:close/>
                  <a:moveTo>
                    <a:pt x="142" y="287"/>
                  </a:moveTo>
                  <a:cubicBezTo>
                    <a:pt x="98" y="287"/>
                    <a:pt x="63" y="275"/>
                    <a:pt x="38" y="250"/>
                  </a:cubicBezTo>
                  <a:cubicBezTo>
                    <a:pt x="12" y="225"/>
                    <a:pt x="0" y="191"/>
                    <a:pt x="0" y="145"/>
                  </a:cubicBezTo>
                  <a:cubicBezTo>
                    <a:pt x="0" y="99"/>
                    <a:pt x="11" y="63"/>
                    <a:pt x="35" y="38"/>
                  </a:cubicBezTo>
                  <a:cubicBezTo>
                    <a:pt x="58" y="12"/>
                    <a:pt x="90" y="0"/>
                    <a:pt x="131" y="0"/>
                  </a:cubicBezTo>
                  <a:cubicBezTo>
                    <a:pt x="170" y="0"/>
                    <a:pt x="201" y="11"/>
                    <a:pt x="223" y="33"/>
                  </a:cubicBezTo>
                  <a:cubicBezTo>
                    <a:pt x="244" y="55"/>
                    <a:pt x="255" y="86"/>
                    <a:pt x="255" y="126"/>
                  </a:cubicBezTo>
                  <a:lnTo>
                    <a:pt x="255" y="162"/>
                  </a:lnTo>
                  <a:lnTo>
                    <a:pt x="77" y="162"/>
                  </a:lnTo>
                  <a:cubicBezTo>
                    <a:pt x="77" y="184"/>
                    <a:pt x="84" y="201"/>
                    <a:pt x="96" y="213"/>
                  </a:cubicBezTo>
                  <a:cubicBezTo>
                    <a:pt x="108" y="225"/>
                    <a:pt x="124" y="231"/>
                    <a:pt x="146" y="231"/>
                  </a:cubicBezTo>
                  <a:cubicBezTo>
                    <a:pt x="162" y="231"/>
                    <a:pt x="178" y="229"/>
                    <a:pt x="193" y="226"/>
                  </a:cubicBezTo>
                  <a:cubicBezTo>
                    <a:pt x="208" y="222"/>
                    <a:pt x="224" y="217"/>
                    <a:pt x="240" y="209"/>
                  </a:cubicBezTo>
                  <a:lnTo>
                    <a:pt x="240" y="267"/>
                  </a:lnTo>
                  <a:cubicBezTo>
                    <a:pt x="227" y="274"/>
                    <a:pt x="212" y="279"/>
                    <a:pt x="197" y="282"/>
                  </a:cubicBezTo>
                  <a:cubicBezTo>
                    <a:pt x="182" y="285"/>
                    <a:pt x="164" y="287"/>
                    <a:pt x="142" y="287"/>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49">
              <a:extLst>
                <a:ext uri="{FF2B5EF4-FFF2-40B4-BE49-F238E27FC236}">
                  <a16:creationId xmlns:a16="http://schemas.microsoft.com/office/drawing/2014/main" id="{BB7E564F-4CE2-4222-99C5-7DF001F0D9F0}"/>
                </a:ext>
              </a:extLst>
            </p:cNvPr>
            <p:cNvSpPr>
              <a:spLocks noEditPoints="1"/>
            </p:cNvSpPr>
            <p:nvPr userDrawn="1"/>
          </p:nvSpPr>
          <p:spPr bwMode="auto">
            <a:xfrm>
              <a:off x="6926263" y="4232275"/>
              <a:ext cx="88900" cy="103188"/>
            </a:xfrm>
            <a:custGeom>
              <a:avLst/>
              <a:gdLst>
                <a:gd name="T0" fmla="*/ 172 w 247"/>
                <a:gd name="T1" fmla="*/ 155 h 288"/>
                <a:gd name="T2" fmla="*/ 142 w 247"/>
                <a:gd name="T3" fmla="*/ 156 h 288"/>
                <a:gd name="T4" fmla="*/ 93 w 247"/>
                <a:gd name="T5" fmla="*/ 168 h 288"/>
                <a:gd name="T6" fmla="*/ 77 w 247"/>
                <a:gd name="T7" fmla="*/ 201 h 288"/>
                <a:gd name="T8" fmla="*/ 114 w 247"/>
                <a:gd name="T9" fmla="*/ 233 h 288"/>
                <a:gd name="T10" fmla="*/ 156 w 247"/>
                <a:gd name="T11" fmla="*/ 218 h 288"/>
                <a:gd name="T12" fmla="*/ 172 w 247"/>
                <a:gd name="T13" fmla="*/ 177 h 288"/>
                <a:gd name="T14" fmla="*/ 172 w 247"/>
                <a:gd name="T15" fmla="*/ 155 h 288"/>
                <a:gd name="T16" fmla="*/ 194 w 247"/>
                <a:gd name="T17" fmla="*/ 283 h 288"/>
                <a:gd name="T18" fmla="*/ 179 w 247"/>
                <a:gd name="T19" fmla="*/ 245 h 288"/>
                <a:gd name="T20" fmla="*/ 177 w 247"/>
                <a:gd name="T21" fmla="*/ 245 h 288"/>
                <a:gd name="T22" fmla="*/ 138 w 247"/>
                <a:gd name="T23" fmla="*/ 279 h 288"/>
                <a:gd name="T24" fmla="*/ 85 w 247"/>
                <a:gd name="T25" fmla="*/ 288 h 288"/>
                <a:gd name="T26" fmla="*/ 22 w 247"/>
                <a:gd name="T27" fmla="*/ 265 h 288"/>
                <a:gd name="T28" fmla="*/ 0 w 247"/>
                <a:gd name="T29" fmla="*/ 200 h 288"/>
                <a:gd name="T30" fmla="*/ 30 w 247"/>
                <a:gd name="T31" fmla="*/ 135 h 288"/>
                <a:gd name="T32" fmla="*/ 124 w 247"/>
                <a:gd name="T33" fmla="*/ 112 h 288"/>
                <a:gd name="T34" fmla="*/ 172 w 247"/>
                <a:gd name="T35" fmla="*/ 110 h 288"/>
                <a:gd name="T36" fmla="*/ 172 w 247"/>
                <a:gd name="T37" fmla="*/ 98 h 288"/>
                <a:gd name="T38" fmla="*/ 128 w 247"/>
                <a:gd name="T39" fmla="*/ 56 h 288"/>
                <a:gd name="T40" fmla="*/ 50 w 247"/>
                <a:gd name="T41" fmla="*/ 76 h 288"/>
                <a:gd name="T42" fmla="*/ 25 w 247"/>
                <a:gd name="T43" fmla="*/ 25 h 288"/>
                <a:gd name="T44" fmla="*/ 131 w 247"/>
                <a:gd name="T45" fmla="*/ 0 h 288"/>
                <a:gd name="T46" fmla="*/ 217 w 247"/>
                <a:gd name="T47" fmla="*/ 24 h 288"/>
                <a:gd name="T48" fmla="*/ 247 w 247"/>
                <a:gd name="T49" fmla="*/ 98 h 288"/>
                <a:gd name="T50" fmla="*/ 247 w 247"/>
                <a:gd name="T51" fmla="*/ 283 h 288"/>
                <a:gd name="T52" fmla="*/ 194 w 247"/>
                <a:gd name="T53" fmla="*/ 28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288">
                  <a:moveTo>
                    <a:pt x="172" y="155"/>
                  </a:moveTo>
                  <a:lnTo>
                    <a:pt x="142" y="156"/>
                  </a:lnTo>
                  <a:cubicBezTo>
                    <a:pt x="120" y="156"/>
                    <a:pt x="104" y="160"/>
                    <a:pt x="93" y="168"/>
                  </a:cubicBezTo>
                  <a:cubicBezTo>
                    <a:pt x="83" y="175"/>
                    <a:pt x="77" y="186"/>
                    <a:pt x="77" y="201"/>
                  </a:cubicBezTo>
                  <a:cubicBezTo>
                    <a:pt x="77" y="222"/>
                    <a:pt x="89" y="233"/>
                    <a:pt x="114" y="233"/>
                  </a:cubicBezTo>
                  <a:cubicBezTo>
                    <a:pt x="131" y="233"/>
                    <a:pt x="145" y="228"/>
                    <a:pt x="156" y="218"/>
                  </a:cubicBezTo>
                  <a:cubicBezTo>
                    <a:pt x="166" y="208"/>
                    <a:pt x="172" y="194"/>
                    <a:pt x="172" y="177"/>
                  </a:cubicBezTo>
                  <a:lnTo>
                    <a:pt x="172" y="155"/>
                  </a:lnTo>
                  <a:close/>
                  <a:moveTo>
                    <a:pt x="194" y="283"/>
                  </a:moveTo>
                  <a:lnTo>
                    <a:pt x="179" y="245"/>
                  </a:lnTo>
                  <a:lnTo>
                    <a:pt x="177" y="245"/>
                  </a:lnTo>
                  <a:cubicBezTo>
                    <a:pt x="165" y="261"/>
                    <a:pt x="152" y="273"/>
                    <a:pt x="138" y="279"/>
                  </a:cubicBezTo>
                  <a:cubicBezTo>
                    <a:pt x="125" y="285"/>
                    <a:pt x="107" y="288"/>
                    <a:pt x="85" y="288"/>
                  </a:cubicBezTo>
                  <a:cubicBezTo>
                    <a:pt x="59" y="288"/>
                    <a:pt x="38" y="280"/>
                    <a:pt x="22" y="265"/>
                  </a:cubicBezTo>
                  <a:cubicBezTo>
                    <a:pt x="7" y="250"/>
                    <a:pt x="0" y="228"/>
                    <a:pt x="0" y="200"/>
                  </a:cubicBezTo>
                  <a:cubicBezTo>
                    <a:pt x="0" y="171"/>
                    <a:pt x="10" y="149"/>
                    <a:pt x="30" y="135"/>
                  </a:cubicBezTo>
                  <a:cubicBezTo>
                    <a:pt x="51" y="121"/>
                    <a:pt x="82" y="113"/>
                    <a:pt x="124" y="112"/>
                  </a:cubicBezTo>
                  <a:lnTo>
                    <a:pt x="172" y="110"/>
                  </a:lnTo>
                  <a:lnTo>
                    <a:pt x="172" y="98"/>
                  </a:lnTo>
                  <a:cubicBezTo>
                    <a:pt x="172" y="70"/>
                    <a:pt x="157" y="56"/>
                    <a:pt x="128" y="56"/>
                  </a:cubicBezTo>
                  <a:cubicBezTo>
                    <a:pt x="106" y="56"/>
                    <a:pt x="80" y="63"/>
                    <a:pt x="50" y="76"/>
                  </a:cubicBezTo>
                  <a:lnTo>
                    <a:pt x="25" y="25"/>
                  </a:lnTo>
                  <a:cubicBezTo>
                    <a:pt x="57" y="8"/>
                    <a:pt x="93" y="0"/>
                    <a:pt x="131" y="0"/>
                  </a:cubicBezTo>
                  <a:cubicBezTo>
                    <a:pt x="169" y="0"/>
                    <a:pt x="197" y="8"/>
                    <a:pt x="217" y="24"/>
                  </a:cubicBezTo>
                  <a:cubicBezTo>
                    <a:pt x="237" y="41"/>
                    <a:pt x="247" y="65"/>
                    <a:pt x="247" y="98"/>
                  </a:cubicBezTo>
                  <a:lnTo>
                    <a:pt x="247" y="283"/>
                  </a:lnTo>
                  <a:lnTo>
                    <a:pt x="194" y="283"/>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Rectangle 50">
              <a:extLst>
                <a:ext uri="{FF2B5EF4-FFF2-40B4-BE49-F238E27FC236}">
                  <a16:creationId xmlns:a16="http://schemas.microsoft.com/office/drawing/2014/main" id="{CD82B917-90ED-42B9-B95B-F9FC71575290}"/>
                </a:ext>
              </a:extLst>
            </p:cNvPr>
            <p:cNvSpPr>
              <a:spLocks noChangeArrowheads="1"/>
            </p:cNvSpPr>
            <p:nvPr userDrawn="1"/>
          </p:nvSpPr>
          <p:spPr bwMode="auto">
            <a:xfrm>
              <a:off x="7043738" y="4194175"/>
              <a:ext cx="26988" cy="139700"/>
            </a:xfrm>
            <a:prstGeom prst="rect">
              <a:avLst/>
            </a:prstGeom>
            <a:solidFill>
              <a:srgbClr val="7C84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1">
              <a:extLst>
                <a:ext uri="{FF2B5EF4-FFF2-40B4-BE49-F238E27FC236}">
                  <a16:creationId xmlns:a16="http://schemas.microsoft.com/office/drawing/2014/main" id="{AC053AB7-A639-4D44-A839-2F8D9B1F89C5}"/>
                </a:ext>
              </a:extLst>
            </p:cNvPr>
            <p:cNvSpPr>
              <a:spLocks/>
            </p:cNvSpPr>
            <p:nvPr userDrawn="1"/>
          </p:nvSpPr>
          <p:spPr bwMode="auto">
            <a:xfrm>
              <a:off x="7089775" y="4211638"/>
              <a:ext cx="69850" cy="123825"/>
            </a:xfrm>
            <a:custGeom>
              <a:avLst/>
              <a:gdLst>
                <a:gd name="T0" fmla="*/ 145 w 192"/>
                <a:gd name="T1" fmla="*/ 281 h 341"/>
                <a:gd name="T2" fmla="*/ 192 w 192"/>
                <a:gd name="T3" fmla="*/ 272 h 341"/>
                <a:gd name="T4" fmla="*/ 192 w 192"/>
                <a:gd name="T5" fmla="*/ 328 h 341"/>
                <a:gd name="T6" fmla="*/ 123 w 192"/>
                <a:gd name="T7" fmla="*/ 341 h 341"/>
                <a:gd name="T8" fmla="*/ 57 w 192"/>
                <a:gd name="T9" fmla="*/ 318 h 341"/>
                <a:gd name="T10" fmla="*/ 36 w 192"/>
                <a:gd name="T11" fmla="*/ 249 h 341"/>
                <a:gd name="T12" fmla="*/ 36 w 192"/>
                <a:gd name="T13" fmla="*/ 116 h 341"/>
                <a:gd name="T14" fmla="*/ 0 w 192"/>
                <a:gd name="T15" fmla="*/ 116 h 341"/>
                <a:gd name="T16" fmla="*/ 0 w 192"/>
                <a:gd name="T17" fmla="*/ 84 h 341"/>
                <a:gd name="T18" fmla="*/ 41 w 192"/>
                <a:gd name="T19" fmla="*/ 58 h 341"/>
                <a:gd name="T20" fmla="*/ 63 w 192"/>
                <a:gd name="T21" fmla="*/ 0 h 341"/>
                <a:gd name="T22" fmla="*/ 112 w 192"/>
                <a:gd name="T23" fmla="*/ 0 h 341"/>
                <a:gd name="T24" fmla="*/ 112 w 192"/>
                <a:gd name="T25" fmla="*/ 59 h 341"/>
                <a:gd name="T26" fmla="*/ 189 w 192"/>
                <a:gd name="T27" fmla="*/ 59 h 341"/>
                <a:gd name="T28" fmla="*/ 189 w 192"/>
                <a:gd name="T29" fmla="*/ 116 h 341"/>
                <a:gd name="T30" fmla="*/ 112 w 192"/>
                <a:gd name="T31" fmla="*/ 116 h 341"/>
                <a:gd name="T32" fmla="*/ 112 w 192"/>
                <a:gd name="T33" fmla="*/ 249 h 341"/>
                <a:gd name="T34" fmla="*/ 121 w 192"/>
                <a:gd name="T35" fmla="*/ 273 h 341"/>
                <a:gd name="T36" fmla="*/ 145 w 192"/>
                <a:gd name="T37"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341">
                  <a:moveTo>
                    <a:pt x="145" y="281"/>
                  </a:moveTo>
                  <a:cubicBezTo>
                    <a:pt x="158" y="281"/>
                    <a:pt x="174" y="278"/>
                    <a:pt x="192" y="272"/>
                  </a:cubicBezTo>
                  <a:lnTo>
                    <a:pt x="192" y="328"/>
                  </a:lnTo>
                  <a:cubicBezTo>
                    <a:pt x="173" y="337"/>
                    <a:pt x="150" y="341"/>
                    <a:pt x="123" y="341"/>
                  </a:cubicBezTo>
                  <a:cubicBezTo>
                    <a:pt x="92" y="341"/>
                    <a:pt x="70" y="333"/>
                    <a:pt x="57" y="318"/>
                  </a:cubicBezTo>
                  <a:cubicBezTo>
                    <a:pt x="43" y="303"/>
                    <a:pt x="36" y="280"/>
                    <a:pt x="36" y="249"/>
                  </a:cubicBezTo>
                  <a:lnTo>
                    <a:pt x="36" y="116"/>
                  </a:lnTo>
                  <a:lnTo>
                    <a:pt x="0" y="116"/>
                  </a:lnTo>
                  <a:lnTo>
                    <a:pt x="0" y="84"/>
                  </a:lnTo>
                  <a:lnTo>
                    <a:pt x="41" y="58"/>
                  </a:lnTo>
                  <a:lnTo>
                    <a:pt x="63" y="0"/>
                  </a:lnTo>
                  <a:lnTo>
                    <a:pt x="112" y="0"/>
                  </a:lnTo>
                  <a:lnTo>
                    <a:pt x="112" y="59"/>
                  </a:lnTo>
                  <a:lnTo>
                    <a:pt x="189" y="59"/>
                  </a:lnTo>
                  <a:lnTo>
                    <a:pt x="189" y="116"/>
                  </a:lnTo>
                  <a:lnTo>
                    <a:pt x="112" y="116"/>
                  </a:lnTo>
                  <a:lnTo>
                    <a:pt x="112" y="249"/>
                  </a:lnTo>
                  <a:cubicBezTo>
                    <a:pt x="112" y="260"/>
                    <a:pt x="115" y="268"/>
                    <a:pt x="121" y="273"/>
                  </a:cubicBezTo>
                  <a:cubicBezTo>
                    <a:pt x="127" y="278"/>
                    <a:pt x="135" y="281"/>
                    <a:pt x="145" y="281"/>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2">
              <a:extLst>
                <a:ext uri="{FF2B5EF4-FFF2-40B4-BE49-F238E27FC236}">
                  <a16:creationId xmlns:a16="http://schemas.microsoft.com/office/drawing/2014/main" id="{4A9E7494-D26B-47D8-A268-9554AFDD8F39}"/>
                </a:ext>
              </a:extLst>
            </p:cNvPr>
            <p:cNvSpPr>
              <a:spLocks/>
            </p:cNvSpPr>
            <p:nvPr userDrawn="1"/>
          </p:nvSpPr>
          <p:spPr bwMode="auto">
            <a:xfrm>
              <a:off x="7178675" y="4194175"/>
              <a:ext cx="93663" cy="139700"/>
            </a:xfrm>
            <a:custGeom>
              <a:avLst/>
              <a:gdLst>
                <a:gd name="T0" fmla="*/ 256 w 256"/>
                <a:gd name="T1" fmla="*/ 386 h 386"/>
                <a:gd name="T2" fmla="*/ 181 w 256"/>
                <a:gd name="T3" fmla="*/ 386 h 386"/>
                <a:gd name="T4" fmla="*/ 181 w 256"/>
                <a:gd name="T5" fmla="*/ 224 h 386"/>
                <a:gd name="T6" fmla="*/ 136 w 256"/>
                <a:gd name="T7" fmla="*/ 164 h 386"/>
                <a:gd name="T8" fmla="*/ 90 w 256"/>
                <a:gd name="T9" fmla="*/ 186 h 386"/>
                <a:gd name="T10" fmla="*/ 76 w 256"/>
                <a:gd name="T11" fmla="*/ 256 h 386"/>
                <a:gd name="T12" fmla="*/ 76 w 256"/>
                <a:gd name="T13" fmla="*/ 386 h 386"/>
                <a:gd name="T14" fmla="*/ 0 w 256"/>
                <a:gd name="T15" fmla="*/ 386 h 386"/>
                <a:gd name="T16" fmla="*/ 0 w 256"/>
                <a:gd name="T17" fmla="*/ 0 h 386"/>
                <a:gd name="T18" fmla="*/ 76 w 256"/>
                <a:gd name="T19" fmla="*/ 0 h 386"/>
                <a:gd name="T20" fmla="*/ 76 w 256"/>
                <a:gd name="T21" fmla="*/ 79 h 386"/>
                <a:gd name="T22" fmla="*/ 74 w 256"/>
                <a:gd name="T23" fmla="*/ 122 h 386"/>
                <a:gd name="T24" fmla="*/ 72 w 256"/>
                <a:gd name="T25" fmla="*/ 144 h 386"/>
                <a:gd name="T26" fmla="*/ 76 w 256"/>
                <a:gd name="T27" fmla="*/ 144 h 386"/>
                <a:gd name="T28" fmla="*/ 157 w 256"/>
                <a:gd name="T29" fmla="*/ 104 h 386"/>
                <a:gd name="T30" fmla="*/ 231 w 256"/>
                <a:gd name="T31" fmla="*/ 130 h 386"/>
                <a:gd name="T32" fmla="*/ 256 w 256"/>
                <a:gd name="T33" fmla="*/ 205 h 386"/>
                <a:gd name="T34" fmla="*/ 256 w 256"/>
                <a:gd name="T35"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386">
                  <a:moveTo>
                    <a:pt x="256" y="386"/>
                  </a:moveTo>
                  <a:lnTo>
                    <a:pt x="181" y="386"/>
                  </a:lnTo>
                  <a:lnTo>
                    <a:pt x="181" y="224"/>
                  </a:lnTo>
                  <a:cubicBezTo>
                    <a:pt x="181" y="184"/>
                    <a:pt x="166" y="164"/>
                    <a:pt x="136" y="164"/>
                  </a:cubicBezTo>
                  <a:cubicBezTo>
                    <a:pt x="115" y="164"/>
                    <a:pt x="99" y="171"/>
                    <a:pt x="90" y="186"/>
                  </a:cubicBezTo>
                  <a:cubicBezTo>
                    <a:pt x="81" y="200"/>
                    <a:pt x="76" y="223"/>
                    <a:pt x="76" y="256"/>
                  </a:cubicBezTo>
                  <a:lnTo>
                    <a:pt x="76" y="386"/>
                  </a:lnTo>
                  <a:lnTo>
                    <a:pt x="0" y="386"/>
                  </a:lnTo>
                  <a:lnTo>
                    <a:pt x="0" y="0"/>
                  </a:lnTo>
                  <a:lnTo>
                    <a:pt x="76" y="0"/>
                  </a:lnTo>
                  <a:lnTo>
                    <a:pt x="76" y="79"/>
                  </a:lnTo>
                  <a:cubicBezTo>
                    <a:pt x="76" y="85"/>
                    <a:pt x="75" y="99"/>
                    <a:pt x="74" y="122"/>
                  </a:cubicBezTo>
                  <a:lnTo>
                    <a:pt x="72" y="144"/>
                  </a:lnTo>
                  <a:lnTo>
                    <a:pt x="76" y="144"/>
                  </a:lnTo>
                  <a:cubicBezTo>
                    <a:pt x="93" y="117"/>
                    <a:pt x="120" y="104"/>
                    <a:pt x="157" y="104"/>
                  </a:cubicBezTo>
                  <a:cubicBezTo>
                    <a:pt x="189" y="104"/>
                    <a:pt x="214" y="112"/>
                    <a:pt x="231" y="130"/>
                  </a:cubicBezTo>
                  <a:cubicBezTo>
                    <a:pt x="248" y="147"/>
                    <a:pt x="256" y="173"/>
                    <a:pt x="256" y="205"/>
                  </a:cubicBezTo>
                  <a:lnTo>
                    <a:pt x="256" y="386"/>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53">
              <a:extLst>
                <a:ext uri="{FF2B5EF4-FFF2-40B4-BE49-F238E27FC236}">
                  <a16:creationId xmlns:a16="http://schemas.microsoft.com/office/drawing/2014/main" id="{D986D4E3-7ED2-4E02-9CF1-F94D251CB798}"/>
                </a:ext>
              </a:extLst>
            </p:cNvPr>
            <p:cNvSpPr>
              <a:spLocks/>
            </p:cNvSpPr>
            <p:nvPr userDrawn="1"/>
          </p:nvSpPr>
          <p:spPr bwMode="auto">
            <a:xfrm>
              <a:off x="4919663" y="2525713"/>
              <a:ext cx="2354263" cy="227013"/>
            </a:xfrm>
            <a:custGeom>
              <a:avLst/>
              <a:gdLst>
                <a:gd name="T0" fmla="*/ 0 w 6507"/>
                <a:gd name="T1" fmla="*/ 624 h 627"/>
                <a:gd name="T2" fmla="*/ 3269 w 6507"/>
                <a:gd name="T3" fmla="*/ 0 h 627"/>
                <a:gd name="T4" fmla="*/ 6507 w 6507"/>
                <a:gd name="T5" fmla="*/ 627 h 627"/>
                <a:gd name="T6" fmla="*/ 3268 w 6507"/>
                <a:gd name="T7" fmla="*/ 153 h 627"/>
                <a:gd name="T8" fmla="*/ 0 w 6507"/>
                <a:gd name="T9" fmla="*/ 624 h 627"/>
              </a:gdLst>
              <a:ahLst/>
              <a:cxnLst>
                <a:cxn ang="0">
                  <a:pos x="T0" y="T1"/>
                </a:cxn>
                <a:cxn ang="0">
                  <a:pos x="T2" y="T3"/>
                </a:cxn>
                <a:cxn ang="0">
                  <a:pos x="T4" y="T5"/>
                </a:cxn>
                <a:cxn ang="0">
                  <a:pos x="T6" y="T7"/>
                </a:cxn>
                <a:cxn ang="0">
                  <a:pos x="T8" y="T9"/>
                </a:cxn>
              </a:cxnLst>
              <a:rect l="0" t="0" r="r" b="b"/>
              <a:pathLst>
                <a:path w="6507" h="627">
                  <a:moveTo>
                    <a:pt x="0" y="624"/>
                  </a:moveTo>
                  <a:cubicBezTo>
                    <a:pt x="0" y="624"/>
                    <a:pt x="1418" y="0"/>
                    <a:pt x="3269" y="0"/>
                  </a:cubicBezTo>
                  <a:cubicBezTo>
                    <a:pt x="5119" y="0"/>
                    <a:pt x="6507" y="627"/>
                    <a:pt x="6507" y="627"/>
                  </a:cubicBezTo>
                  <a:cubicBezTo>
                    <a:pt x="6507" y="627"/>
                    <a:pt x="5151" y="153"/>
                    <a:pt x="3268" y="153"/>
                  </a:cubicBezTo>
                  <a:cubicBezTo>
                    <a:pt x="1385" y="153"/>
                    <a:pt x="0" y="624"/>
                    <a:pt x="0" y="624"/>
                  </a:cubicBezTo>
                  <a:close/>
                </a:path>
              </a:pathLst>
            </a:custGeom>
            <a:solidFill>
              <a:srgbClr val="D8055A"/>
            </a:solidFill>
            <a:ln w="6350" cap="rnd">
              <a:solidFill>
                <a:srgbClr val="D8055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54">
              <a:extLst>
                <a:ext uri="{FF2B5EF4-FFF2-40B4-BE49-F238E27FC236}">
                  <a16:creationId xmlns:a16="http://schemas.microsoft.com/office/drawing/2014/main" id="{2149DB5C-6780-4459-9467-0BFE5FC91CAD}"/>
                </a:ext>
              </a:extLst>
            </p:cNvPr>
            <p:cNvSpPr>
              <a:spLocks/>
            </p:cNvSpPr>
            <p:nvPr userDrawn="1"/>
          </p:nvSpPr>
          <p:spPr bwMode="auto">
            <a:xfrm>
              <a:off x="4919663" y="3671888"/>
              <a:ext cx="2354263" cy="227013"/>
            </a:xfrm>
            <a:custGeom>
              <a:avLst/>
              <a:gdLst>
                <a:gd name="T0" fmla="*/ 0 w 6507"/>
                <a:gd name="T1" fmla="*/ 2 h 626"/>
                <a:gd name="T2" fmla="*/ 3269 w 6507"/>
                <a:gd name="T3" fmla="*/ 626 h 626"/>
                <a:gd name="T4" fmla="*/ 6507 w 6507"/>
                <a:gd name="T5" fmla="*/ 0 h 626"/>
                <a:gd name="T6" fmla="*/ 3268 w 6507"/>
                <a:gd name="T7" fmla="*/ 473 h 626"/>
                <a:gd name="T8" fmla="*/ 0 w 6507"/>
                <a:gd name="T9" fmla="*/ 2 h 626"/>
              </a:gdLst>
              <a:ahLst/>
              <a:cxnLst>
                <a:cxn ang="0">
                  <a:pos x="T0" y="T1"/>
                </a:cxn>
                <a:cxn ang="0">
                  <a:pos x="T2" y="T3"/>
                </a:cxn>
                <a:cxn ang="0">
                  <a:pos x="T4" y="T5"/>
                </a:cxn>
                <a:cxn ang="0">
                  <a:pos x="T6" y="T7"/>
                </a:cxn>
                <a:cxn ang="0">
                  <a:pos x="T8" y="T9"/>
                </a:cxn>
              </a:cxnLst>
              <a:rect l="0" t="0" r="r" b="b"/>
              <a:pathLst>
                <a:path w="6507" h="626">
                  <a:moveTo>
                    <a:pt x="0" y="2"/>
                  </a:moveTo>
                  <a:cubicBezTo>
                    <a:pt x="0" y="2"/>
                    <a:pt x="1418" y="626"/>
                    <a:pt x="3269" y="626"/>
                  </a:cubicBezTo>
                  <a:cubicBezTo>
                    <a:pt x="5119" y="626"/>
                    <a:pt x="6507" y="0"/>
                    <a:pt x="6507" y="0"/>
                  </a:cubicBezTo>
                  <a:cubicBezTo>
                    <a:pt x="6507" y="0"/>
                    <a:pt x="5151" y="473"/>
                    <a:pt x="3268" y="473"/>
                  </a:cubicBezTo>
                  <a:cubicBezTo>
                    <a:pt x="1385" y="473"/>
                    <a:pt x="0" y="2"/>
                    <a:pt x="0" y="2"/>
                  </a:cubicBezTo>
                  <a:close/>
                </a:path>
              </a:pathLst>
            </a:custGeom>
            <a:solidFill>
              <a:srgbClr val="D8055A"/>
            </a:solidFill>
            <a:ln w="6350" cap="rnd">
              <a:solidFill>
                <a:srgbClr val="D8055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55">
              <a:extLst>
                <a:ext uri="{FF2B5EF4-FFF2-40B4-BE49-F238E27FC236}">
                  <a16:creationId xmlns:a16="http://schemas.microsoft.com/office/drawing/2014/main" id="{45A6F6B7-6CCE-4AD0-9F7F-1A920DDA6E81}"/>
                </a:ext>
              </a:extLst>
            </p:cNvPr>
            <p:cNvSpPr>
              <a:spLocks/>
            </p:cNvSpPr>
            <p:nvPr userDrawn="1"/>
          </p:nvSpPr>
          <p:spPr bwMode="auto">
            <a:xfrm>
              <a:off x="5053013" y="3028950"/>
              <a:ext cx="379413" cy="349250"/>
            </a:xfrm>
            <a:custGeom>
              <a:avLst/>
              <a:gdLst>
                <a:gd name="T0" fmla="*/ 900 w 1049"/>
                <a:gd name="T1" fmla="*/ 239 h 964"/>
                <a:gd name="T2" fmla="*/ 484 w 1049"/>
                <a:gd name="T3" fmla="*/ 134 h 964"/>
                <a:gd name="T4" fmla="*/ 268 w 1049"/>
                <a:gd name="T5" fmla="*/ 167 h 964"/>
                <a:gd name="T6" fmla="*/ 193 w 1049"/>
                <a:gd name="T7" fmla="*/ 259 h 964"/>
                <a:gd name="T8" fmla="*/ 273 w 1049"/>
                <a:gd name="T9" fmla="*/ 348 h 964"/>
                <a:gd name="T10" fmla="*/ 459 w 1049"/>
                <a:gd name="T11" fmla="*/ 376 h 964"/>
                <a:gd name="T12" fmla="*/ 711 w 1049"/>
                <a:gd name="T13" fmla="*/ 396 h 964"/>
                <a:gd name="T14" fmla="*/ 966 w 1049"/>
                <a:gd name="T15" fmla="*/ 481 h 964"/>
                <a:gd name="T16" fmla="*/ 1049 w 1049"/>
                <a:gd name="T17" fmla="*/ 658 h 964"/>
                <a:gd name="T18" fmla="*/ 919 w 1049"/>
                <a:gd name="T19" fmla="*/ 884 h 964"/>
                <a:gd name="T20" fmla="*/ 547 w 1049"/>
                <a:gd name="T21" fmla="*/ 964 h 964"/>
                <a:gd name="T22" fmla="*/ 0 w 1049"/>
                <a:gd name="T23" fmla="*/ 809 h 964"/>
                <a:gd name="T24" fmla="*/ 84 w 1049"/>
                <a:gd name="T25" fmla="*/ 698 h 964"/>
                <a:gd name="T26" fmla="*/ 548 w 1049"/>
                <a:gd name="T27" fmla="*/ 830 h 964"/>
                <a:gd name="T28" fmla="*/ 799 w 1049"/>
                <a:gd name="T29" fmla="*/ 786 h 964"/>
                <a:gd name="T30" fmla="*/ 884 w 1049"/>
                <a:gd name="T31" fmla="*/ 668 h 964"/>
                <a:gd name="T32" fmla="*/ 772 w 1049"/>
                <a:gd name="T33" fmla="*/ 551 h 964"/>
                <a:gd name="T34" fmla="*/ 457 w 1049"/>
                <a:gd name="T35" fmla="*/ 519 h 964"/>
                <a:gd name="T36" fmla="*/ 138 w 1049"/>
                <a:gd name="T37" fmla="*/ 458 h 964"/>
                <a:gd name="T38" fmla="*/ 31 w 1049"/>
                <a:gd name="T39" fmla="*/ 279 h 964"/>
                <a:gd name="T40" fmla="*/ 153 w 1049"/>
                <a:gd name="T41" fmla="*/ 75 h 964"/>
                <a:gd name="T42" fmla="*/ 495 w 1049"/>
                <a:gd name="T43" fmla="*/ 0 h 964"/>
                <a:gd name="T44" fmla="*/ 993 w 1049"/>
                <a:gd name="T45" fmla="*/ 136 h 964"/>
                <a:gd name="T46" fmla="*/ 900 w 1049"/>
                <a:gd name="T47" fmla="*/ 239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9" h="964">
                  <a:moveTo>
                    <a:pt x="900" y="239"/>
                  </a:moveTo>
                  <a:cubicBezTo>
                    <a:pt x="764" y="169"/>
                    <a:pt x="625" y="134"/>
                    <a:pt x="484" y="134"/>
                  </a:cubicBezTo>
                  <a:cubicBezTo>
                    <a:pt x="390" y="134"/>
                    <a:pt x="318" y="145"/>
                    <a:pt x="268" y="167"/>
                  </a:cubicBezTo>
                  <a:cubicBezTo>
                    <a:pt x="218" y="189"/>
                    <a:pt x="193" y="220"/>
                    <a:pt x="193" y="259"/>
                  </a:cubicBezTo>
                  <a:cubicBezTo>
                    <a:pt x="193" y="300"/>
                    <a:pt x="219" y="329"/>
                    <a:pt x="273" y="348"/>
                  </a:cubicBezTo>
                  <a:cubicBezTo>
                    <a:pt x="311" y="361"/>
                    <a:pt x="373" y="371"/>
                    <a:pt x="459" y="376"/>
                  </a:cubicBezTo>
                  <a:cubicBezTo>
                    <a:pt x="586" y="384"/>
                    <a:pt x="670" y="391"/>
                    <a:pt x="711" y="396"/>
                  </a:cubicBezTo>
                  <a:cubicBezTo>
                    <a:pt x="826" y="411"/>
                    <a:pt x="911" y="440"/>
                    <a:pt x="966" y="481"/>
                  </a:cubicBezTo>
                  <a:cubicBezTo>
                    <a:pt x="1021" y="523"/>
                    <a:pt x="1049" y="581"/>
                    <a:pt x="1049" y="658"/>
                  </a:cubicBezTo>
                  <a:cubicBezTo>
                    <a:pt x="1049" y="755"/>
                    <a:pt x="1006" y="830"/>
                    <a:pt x="919" y="884"/>
                  </a:cubicBezTo>
                  <a:cubicBezTo>
                    <a:pt x="833" y="937"/>
                    <a:pt x="709" y="964"/>
                    <a:pt x="547" y="964"/>
                  </a:cubicBezTo>
                  <a:cubicBezTo>
                    <a:pt x="313" y="964"/>
                    <a:pt x="130" y="912"/>
                    <a:pt x="0" y="809"/>
                  </a:cubicBezTo>
                  <a:lnTo>
                    <a:pt x="84" y="698"/>
                  </a:lnTo>
                  <a:cubicBezTo>
                    <a:pt x="227" y="786"/>
                    <a:pt x="382" y="830"/>
                    <a:pt x="548" y="830"/>
                  </a:cubicBezTo>
                  <a:cubicBezTo>
                    <a:pt x="656" y="830"/>
                    <a:pt x="739" y="816"/>
                    <a:pt x="799" y="786"/>
                  </a:cubicBezTo>
                  <a:cubicBezTo>
                    <a:pt x="855" y="757"/>
                    <a:pt x="884" y="718"/>
                    <a:pt x="884" y="668"/>
                  </a:cubicBezTo>
                  <a:cubicBezTo>
                    <a:pt x="884" y="609"/>
                    <a:pt x="846" y="570"/>
                    <a:pt x="772" y="551"/>
                  </a:cubicBezTo>
                  <a:cubicBezTo>
                    <a:pt x="733" y="541"/>
                    <a:pt x="628" y="530"/>
                    <a:pt x="457" y="519"/>
                  </a:cubicBezTo>
                  <a:cubicBezTo>
                    <a:pt x="305" y="509"/>
                    <a:pt x="199" y="489"/>
                    <a:pt x="138" y="458"/>
                  </a:cubicBezTo>
                  <a:cubicBezTo>
                    <a:pt x="67" y="423"/>
                    <a:pt x="31" y="363"/>
                    <a:pt x="31" y="279"/>
                  </a:cubicBezTo>
                  <a:cubicBezTo>
                    <a:pt x="31" y="193"/>
                    <a:pt x="72" y="125"/>
                    <a:pt x="153" y="75"/>
                  </a:cubicBezTo>
                  <a:cubicBezTo>
                    <a:pt x="234" y="25"/>
                    <a:pt x="348" y="0"/>
                    <a:pt x="495" y="0"/>
                  </a:cubicBezTo>
                  <a:cubicBezTo>
                    <a:pt x="693" y="0"/>
                    <a:pt x="859" y="45"/>
                    <a:pt x="993" y="136"/>
                  </a:cubicBezTo>
                  <a:lnTo>
                    <a:pt x="900" y="239"/>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6">
              <a:extLst>
                <a:ext uri="{FF2B5EF4-FFF2-40B4-BE49-F238E27FC236}">
                  <a16:creationId xmlns:a16="http://schemas.microsoft.com/office/drawing/2014/main" id="{1AC095BB-2534-4542-9EA0-D473BAA66F5C}"/>
                </a:ext>
              </a:extLst>
            </p:cNvPr>
            <p:cNvSpPr>
              <a:spLocks/>
            </p:cNvSpPr>
            <p:nvPr userDrawn="1"/>
          </p:nvSpPr>
          <p:spPr bwMode="auto">
            <a:xfrm>
              <a:off x="5475288" y="3036888"/>
              <a:ext cx="373063" cy="333375"/>
            </a:xfrm>
            <a:custGeom>
              <a:avLst/>
              <a:gdLst>
                <a:gd name="T0" fmla="*/ 1031 w 1031"/>
                <a:gd name="T1" fmla="*/ 137 h 919"/>
                <a:gd name="T2" fmla="*/ 592 w 1031"/>
                <a:gd name="T3" fmla="*/ 137 h 919"/>
                <a:gd name="T4" fmla="*/ 592 w 1031"/>
                <a:gd name="T5" fmla="*/ 919 h 919"/>
                <a:gd name="T6" fmla="*/ 440 w 1031"/>
                <a:gd name="T7" fmla="*/ 919 h 919"/>
                <a:gd name="T8" fmla="*/ 440 w 1031"/>
                <a:gd name="T9" fmla="*/ 137 h 919"/>
                <a:gd name="T10" fmla="*/ 0 w 1031"/>
                <a:gd name="T11" fmla="*/ 137 h 919"/>
                <a:gd name="T12" fmla="*/ 0 w 1031"/>
                <a:gd name="T13" fmla="*/ 0 h 919"/>
                <a:gd name="T14" fmla="*/ 1031 w 1031"/>
                <a:gd name="T15" fmla="*/ 0 h 919"/>
                <a:gd name="T16" fmla="*/ 1031 w 1031"/>
                <a:gd name="T17" fmla="*/ 137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1" h="919">
                  <a:moveTo>
                    <a:pt x="1031" y="137"/>
                  </a:moveTo>
                  <a:lnTo>
                    <a:pt x="592" y="137"/>
                  </a:lnTo>
                  <a:lnTo>
                    <a:pt x="592" y="919"/>
                  </a:lnTo>
                  <a:lnTo>
                    <a:pt x="440" y="919"/>
                  </a:lnTo>
                  <a:lnTo>
                    <a:pt x="440" y="137"/>
                  </a:lnTo>
                  <a:lnTo>
                    <a:pt x="0" y="137"/>
                  </a:lnTo>
                  <a:lnTo>
                    <a:pt x="0" y="0"/>
                  </a:lnTo>
                  <a:lnTo>
                    <a:pt x="1031" y="0"/>
                  </a:lnTo>
                  <a:lnTo>
                    <a:pt x="1031" y="137"/>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7">
              <a:extLst>
                <a:ext uri="{FF2B5EF4-FFF2-40B4-BE49-F238E27FC236}">
                  <a16:creationId xmlns:a16="http://schemas.microsoft.com/office/drawing/2014/main" id="{21BB2673-B3BE-4AB3-A07A-71F7B20EFF3E}"/>
                </a:ext>
              </a:extLst>
            </p:cNvPr>
            <p:cNvSpPr>
              <a:spLocks noEditPoints="1"/>
            </p:cNvSpPr>
            <p:nvPr userDrawn="1"/>
          </p:nvSpPr>
          <p:spPr bwMode="auto">
            <a:xfrm>
              <a:off x="5815013" y="3036888"/>
              <a:ext cx="422275" cy="333375"/>
            </a:xfrm>
            <a:custGeom>
              <a:avLst/>
              <a:gdLst>
                <a:gd name="T0" fmla="*/ 818 w 1165"/>
                <a:gd name="T1" fmla="*/ 576 h 919"/>
                <a:gd name="T2" fmla="*/ 584 w 1165"/>
                <a:gd name="T3" fmla="*/ 131 h 919"/>
                <a:gd name="T4" fmla="*/ 347 w 1165"/>
                <a:gd name="T5" fmla="*/ 576 h 919"/>
                <a:gd name="T6" fmla="*/ 818 w 1165"/>
                <a:gd name="T7" fmla="*/ 576 h 919"/>
                <a:gd name="T8" fmla="*/ 1165 w 1165"/>
                <a:gd name="T9" fmla="*/ 919 h 919"/>
                <a:gd name="T10" fmla="*/ 998 w 1165"/>
                <a:gd name="T11" fmla="*/ 919 h 919"/>
                <a:gd name="T12" fmla="*/ 892 w 1165"/>
                <a:gd name="T13" fmla="*/ 713 h 919"/>
                <a:gd name="T14" fmla="*/ 273 w 1165"/>
                <a:gd name="T15" fmla="*/ 713 h 919"/>
                <a:gd name="T16" fmla="*/ 167 w 1165"/>
                <a:gd name="T17" fmla="*/ 919 h 919"/>
                <a:gd name="T18" fmla="*/ 0 w 1165"/>
                <a:gd name="T19" fmla="*/ 919 h 919"/>
                <a:gd name="T20" fmla="*/ 486 w 1165"/>
                <a:gd name="T21" fmla="*/ 0 h 919"/>
                <a:gd name="T22" fmla="*/ 678 w 1165"/>
                <a:gd name="T23" fmla="*/ 0 h 919"/>
                <a:gd name="T24" fmla="*/ 1165 w 1165"/>
                <a:gd name="T25"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5" h="919">
                  <a:moveTo>
                    <a:pt x="818" y="576"/>
                  </a:moveTo>
                  <a:lnTo>
                    <a:pt x="584" y="131"/>
                  </a:lnTo>
                  <a:lnTo>
                    <a:pt x="347" y="576"/>
                  </a:lnTo>
                  <a:lnTo>
                    <a:pt x="818" y="576"/>
                  </a:lnTo>
                  <a:close/>
                  <a:moveTo>
                    <a:pt x="1165" y="919"/>
                  </a:moveTo>
                  <a:lnTo>
                    <a:pt x="998" y="919"/>
                  </a:lnTo>
                  <a:lnTo>
                    <a:pt x="892" y="713"/>
                  </a:lnTo>
                  <a:lnTo>
                    <a:pt x="273" y="713"/>
                  </a:lnTo>
                  <a:lnTo>
                    <a:pt x="167" y="919"/>
                  </a:lnTo>
                  <a:lnTo>
                    <a:pt x="0" y="919"/>
                  </a:lnTo>
                  <a:lnTo>
                    <a:pt x="486" y="0"/>
                  </a:lnTo>
                  <a:lnTo>
                    <a:pt x="678" y="0"/>
                  </a:lnTo>
                  <a:lnTo>
                    <a:pt x="1165" y="919"/>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8">
              <a:extLst>
                <a:ext uri="{FF2B5EF4-FFF2-40B4-BE49-F238E27FC236}">
                  <a16:creationId xmlns:a16="http://schemas.microsoft.com/office/drawing/2014/main" id="{5EAE6366-8DF2-4088-9A66-00019E9865F1}"/>
                </a:ext>
              </a:extLst>
            </p:cNvPr>
            <p:cNvSpPr>
              <a:spLocks noEditPoints="1"/>
            </p:cNvSpPr>
            <p:nvPr userDrawn="1"/>
          </p:nvSpPr>
          <p:spPr bwMode="auto">
            <a:xfrm>
              <a:off x="6302375" y="3036888"/>
              <a:ext cx="398463" cy="333375"/>
            </a:xfrm>
            <a:custGeom>
              <a:avLst/>
              <a:gdLst>
                <a:gd name="T0" fmla="*/ 623 w 1102"/>
                <a:gd name="T1" fmla="*/ 782 h 919"/>
                <a:gd name="T2" fmla="*/ 849 w 1102"/>
                <a:gd name="T3" fmla="*/ 693 h 919"/>
                <a:gd name="T4" fmla="*/ 937 w 1102"/>
                <a:gd name="T5" fmla="*/ 466 h 919"/>
                <a:gd name="T6" fmla="*/ 842 w 1102"/>
                <a:gd name="T7" fmla="*/ 227 h 919"/>
                <a:gd name="T8" fmla="*/ 594 w 1102"/>
                <a:gd name="T9" fmla="*/ 137 h 919"/>
                <a:gd name="T10" fmla="*/ 152 w 1102"/>
                <a:gd name="T11" fmla="*/ 137 h 919"/>
                <a:gd name="T12" fmla="*/ 152 w 1102"/>
                <a:gd name="T13" fmla="*/ 782 h 919"/>
                <a:gd name="T14" fmla="*/ 623 w 1102"/>
                <a:gd name="T15" fmla="*/ 782 h 919"/>
                <a:gd name="T16" fmla="*/ 581 w 1102"/>
                <a:gd name="T17" fmla="*/ 0 h 919"/>
                <a:gd name="T18" fmla="*/ 962 w 1102"/>
                <a:gd name="T19" fmla="*/ 127 h 919"/>
                <a:gd name="T20" fmla="*/ 1102 w 1102"/>
                <a:gd name="T21" fmla="*/ 470 h 919"/>
                <a:gd name="T22" fmla="*/ 953 w 1102"/>
                <a:gd name="T23" fmla="*/ 797 h 919"/>
                <a:gd name="T24" fmla="*/ 610 w 1102"/>
                <a:gd name="T25" fmla="*/ 919 h 919"/>
                <a:gd name="T26" fmla="*/ 0 w 1102"/>
                <a:gd name="T27" fmla="*/ 919 h 919"/>
                <a:gd name="T28" fmla="*/ 0 w 1102"/>
                <a:gd name="T29" fmla="*/ 0 h 919"/>
                <a:gd name="T30" fmla="*/ 581 w 1102"/>
                <a:gd name="T31" fmla="*/ 0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2" h="919">
                  <a:moveTo>
                    <a:pt x="623" y="782"/>
                  </a:moveTo>
                  <a:cubicBezTo>
                    <a:pt x="715" y="782"/>
                    <a:pt x="790" y="752"/>
                    <a:pt x="849" y="693"/>
                  </a:cubicBezTo>
                  <a:cubicBezTo>
                    <a:pt x="907" y="634"/>
                    <a:pt x="937" y="558"/>
                    <a:pt x="937" y="466"/>
                  </a:cubicBezTo>
                  <a:cubicBezTo>
                    <a:pt x="937" y="367"/>
                    <a:pt x="905" y="288"/>
                    <a:pt x="842" y="227"/>
                  </a:cubicBezTo>
                  <a:cubicBezTo>
                    <a:pt x="779" y="167"/>
                    <a:pt x="696" y="137"/>
                    <a:pt x="594" y="137"/>
                  </a:cubicBezTo>
                  <a:lnTo>
                    <a:pt x="152" y="137"/>
                  </a:lnTo>
                  <a:lnTo>
                    <a:pt x="152" y="782"/>
                  </a:lnTo>
                  <a:lnTo>
                    <a:pt x="623" y="782"/>
                  </a:lnTo>
                  <a:close/>
                  <a:moveTo>
                    <a:pt x="581" y="0"/>
                  </a:moveTo>
                  <a:cubicBezTo>
                    <a:pt x="741" y="0"/>
                    <a:pt x="868" y="42"/>
                    <a:pt x="962" y="127"/>
                  </a:cubicBezTo>
                  <a:cubicBezTo>
                    <a:pt x="1055" y="212"/>
                    <a:pt x="1102" y="326"/>
                    <a:pt x="1102" y="470"/>
                  </a:cubicBezTo>
                  <a:cubicBezTo>
                    <a:pt x="1102" y="601"/>
                    <a:pt x="1052" y="710"/>
                    <a:pt x="953" y="797"/>
                  </a:cubicBezTo>
                  <a:cubicBezTo>
                    <a:pt x="861" y="879"/>
                    <a:pt x="747" y="919"/>
                    <a:pt x="610" y="919"/>
                  </a:cubicBezTo>
                  <a:lnTo>
                    <a:pt x="0" y="919"/>
                  </a:lnTo>
                  <a:lnTo>
                    <a:pt x="0" y="0"/>
                  </a:lnTo>
                  <a:lnTo>
                    <a:pt x="581" y="0"/>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9">
              <a:extLst>
                <a:ext uri="{FF2B5EF4-FFF2-40B4-BE49-F238E27FC236}">
                  <a16:creationId xmlns:a16="http://schemas.microsoft.com/office/drawing/2014/main" id="{A12A9A23-3C67-4118-BA20-FE6B69601597}"/>
                </a:ext>
              </a:extLst>
            </p:cNvPr>
            <p:cNvSpPr>
              <a:spLocks noEditPoints="1"/>
            </p:cNvSpPr>
            <p:nvPr userDrawn="1"/>
          </p:nvSpPr>
          <p:spPr bwMode="auto">
            <a:xfrm>
              <a:off x="6724650" y="3036888"/>
              <a:ext cx="420688" cy="333375"/>
            </a:xfrm>
            <a:custGeom>
              <a:avLst/>
              <a:gdLst>
                <a:gd name="T0" fmla="*/ 818 w 1165"/>
                <a:gd name="T1" fmla="*/ 576 h 919"/>
                <a:gd name="T2" fmla="*/ 584 w 1165"/>
                <a:gd name="T3" fmla="*/ 131 h 919"/>
                <a:gd name="T4" fmla="*/ 347 w 1165"/>
                <a:gd name="T5" fmla="*/ 576 h 919"/>
                <a:gd name="T6" fmla="*/ 818 w 1165"/>
                <a:gd name="T7" fmla="*/ 576 h 919"/>
                <a:gd name="T8" fmla="*/ 1165 w 1165"/>
                <a:gd name="T9" fmla="*/ 919 h 919"/>
                <a:gd name="T10" fmla="*/ 998 w 1165"/>
                <a:gd name="T11" fmla="*/ 919 h 919"/>
                <a:gd name="T12" fmla="*/ 892 w 1165"/>
                <a:gd name="T13" fmla="*/ 713 h 919"/>
                <a:gd name="T14" fmla="*/ 273 w 1165"/>
                <a:gd name="T15" fmla="*/ 713 h 919"/>
                <a:gd name="T16" fmla="*/ 167 w 1165"/>
                <a:gd name="T17" fmla="*/ 919 h 919"/>
                <a:gd name="T18" fmla="*/ 0 w 1165"/>
                <a:gd name="T19" fmla="*/ 919 h 919"/>
                <a:gd name="T20" fmla="*/ 487 w 1165"/>
                <a:gd name="T21" fmla="*/ 0 h 919"/>
                <a:gd name="T22" fmla="*/ 678 w 1165"/>
                <a:gd name="T23" fmla="*/ 0 h 919"/>
                <a:gd name="T24" fmla="*/ 1165 w 1165"/>
                <a:gd name="T25"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5" h="919">
                  <a:moveTo>
                    <a:pt x="818" y="576"/>
                  </a:moveTo>
                  <a:lnTo>
                    <a:pt x="584" y="131"/>
                  </a:lnTo>
                  <a:lnTo>
                    <a:pt x="347" y="576"/>
                  </a:lnTo>
                  <a:lnTo>
                    <a:pt x="818" y="576"/>
                  </a:lnTo>
                  <a:close/>
                  <a:moveTo>
                    <a:pt x="1165" y="919"/>
                  </a:moveTo>
                  <a:lnTo>
                    <a:pt x="998" y="919"/>
                  </a:lnTo>
                  <a:lnTo>
                    <a:pt x="892" y="713"/>
                  </a:lnTo>
                  <a:lnTo>
                    <a:pt x="273" y="713"/>
                  </a:lnTo>
                  <a:lnTo>
                    <a:pt x="167" y="919"/>
                  </a:lnTo>
                  <a:lnTo>
                    <a:pt x="0" y="919"/>
                  </a:lnTo>
                  <a:lnTo>
                    <a:pt x="487" y="0"/>
                  </a:lnTo>
                  <a:lnTo>
                    <a:pt x="678" y="0"/>
                  </a:lnTo>
                  <a:lnTo>
                    <a:pt x="1165" y="919"/>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58835996"/>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breaker with image">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D30ACA2-7ACB-49A4-A5E8-E6459886A429}"/>
              </a:ext>
            </a:extLst>
          </p:cNvPr>
          <p:cNvGraphicFramePr>
            <a:graphicFrameLocks noChangeAspect="1"/>
          </p:cNvGraphicFramePr>
          <p:nvPr userDrawn="1">
            <p:custDataLst>
              <p:tags r:id="rId2"/>
            </p:custDataLst>
            <p:extLst>
              <p:ext uri="{D42A27DB-BD31-4B8C-83A1-F6EECF244321}">
                <p14:modId xmlns:p14="http://schemas.microsoft.com/office/powerpoint/2010/main" val="1332518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5" imgW="383" imgH="384" progId="TCLayout.ActiveDocument.1">
                  <p:embed/>
                </p:oleObj>
              </mc:Choice>
              <mc:Fallback>
                <p:oleObj name="think-cell Folie" r:id="rId5" imgW="383" imgH="384" progId="TCLayout.ActiveDocument.1">
                  <p:embed/>
                  <p:pic>
                    <p:nvPicPr>
                      <p:cNvPr id="9" name="Objekt 8" hidden="1">
                        <a:extLst>
                          <a:ext uri="{FF2B5EF4-FFF2-40B4-BE49-F238E27FC236}">
                            <a16:creationId xmlns:a16="http://schemas.microsoft.com/office/drawing/2014/main" id="{9D30ACA2-7ACB-49A4-A5E8-E6459886A4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895E1072-A9E5-4D54-8908-CB6892ADDBA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4000" b="1" i="0" baseline="0" dirty="0">
              <a:latin typeface="Noto Sans" panose="020B0502040504020204" pitchFamily="34" charset="0"/>
              <a:ea typeface="+mj-ea"/>
              <a:cs typeface="+mj-cs"/>
              <a:sym typeface="Noto Sans" panose="020B0502040504020204" pitchFamily="34" charset="0"/>
            </a:endParaRPr>
          </a:p>
        </p:txBody>
      </p:sp>
      <p:sp>
        <p:nvSpPr>
          <p:cNvPr id="43" name="Bildplatzhalter 4">
            <a:extLst>
              <a:ext uri="{FF2B5EF4-FFF2-40B4-BE49-F238E27FC236}">
                <a16:creationId xmlns:a16="http://schemas.microsoft.com/office/drawing/2014/main" id="{017D8945-AD9A-487A-817F-D706145FD743}"/>
              </a:ext>
            </a:extLst>
          </p:cNvPr>
          <p:cNvSpPr>
            <a:spLocks noGrp="1"/>
          </p:cNvSpPr>
          <p:nvPr>
            <p:ph type="pic" sz="quarter" idx="11" hasCustomPrompt="1"/>
          </p:nvPr>
        </p:nvSpPr>
        <p:spPr>
          <a:xfrm>
            <a:off x="0" y="0"/>
            <a:ext cx="12192000" cy="6858000"/>
          </a:xfrm>
          <a:solidFill>
            <a:schemeClr val="bg2"/>
          </a:solidFill>
        </p:spPr>
        <p:txBody>
          <a:bodyPr anchor="ctr"/>
          <a:lstStyle>
            <a:lvl1pPr marL="0" marR="0" indent="0" algn="r"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p:txBody>
      </p:sp>
      <p:sp>
        <p:nvSpPr>
          <p:cNvPr id="2" name="Titel 1">
            <a:extLst>
              <a:ext uri="{FF2B5EF4-FFF2-40B4-BE49-F238E27FC236}">
                <a16:creationId xmlns:a16="http://schemas.microsoft.com/office/drawing/2014/main" id="{5A68205B-16F9-46BB-BC65-3BA6355E63B3}"/>
              </a:ext>
            </a:extLst>
          </p:cNvPr>
          <p:cNvSpPr>
            <a:spLocks noGrp="1"/>
          </p:cNvSpPr>
          <p:nvPr userDrawn="1">
            <p:ph type="title" hasCustomPrompt="1"/>
          </p:nvPr>
        </p:nvSpPr>
        <p:spPr>
          <a:xfrm>
            <a:off x="479425" y="1619655"/>
            <a:ext cx="4724873" cy="1231106"/>
          </a:xfrm>
        </p:spPr>
        <p:txBody>
          <a:bodyPr wrap="square" anchor="ctr">
            <a:spAutoFit/>
          </a:bodyPr>
          <a:lstStyle>
            <a:lvl1pPr algn="l">
              <a:defRPr sz="4000">
                <a:solidFill>
                  <a:schemeClr val="bg1"/>
                </a:solidFill>
              </a:defRPr>
            </a:lvl1pPr>
          </a:lstStyle>
          <a:p>
            <a:r>
              <a:rPr lang="de-DE" dirty="0"/>
              <a:t>Edit </a:t>
            </a:r>
            <a:r>
              <a:rPr lang="de-DE" dirty="0" err="1"/>
              <a:t>master</a:t>
            </a:r>
            <a:r>
              <a:rPr lang="de-DE" dirty="0"/>
              <a:t> title </a:t>
            </a:r>
            <a:r>
              <a:rPr lang="de-DE" dirty="0" err="1"/>
              <a:t>format</a:t>
            </a:r>
            <a:endParaRPr lang="de-DE" dirty="0"/>
          </a:p>
        </p:txBody>
      </p:sp>
    </p:spTree>
    <p:extLst>
      <p:ext uri="{BB962C8B-B14F-4D97-AF65-F5344CB8AC3E}">
        <p14:creationId xmlns:p14="http://schemas.microsoft.com/office/powerpoint/2010/main" val="8154844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divider on the righ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D30ACA2-7ACB-49A4-A5E8-E6459886A429}"/>
              </a:ext>
            </a:extLst>
          </p:cNvPr>
          <p:cNvGraphicFramePr>
            <a:graphicFrameLocks noChangeAspect="1"/>
          </p:cNvGraphicFramePr>
          <p:nvPr userDrawn="1">
            <p:custDataLst>
              <p:tags r:id="rId2"/>
            </p:custDataLst>
            <p:extLst>
              <p:ext uri="{D42A27DB-BD31-4B8C-83A1-F6EECF244321}">
                <p14:modId xmlns:p14="http://schemas.microsoft.com/office/powerpoint/2010/main" val="2319209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5" imgW="383" imgH="384" progId="TCLayout.ActiveDocument.1">
                  <p:embed/>
                </p:oleObj>
              </mc:Choice>
              <mc:Fallback>
                <p:oleObj name="think-cell Folie" r:id="rId5" imgW="383" imgH="384" progId="TCLayout.ActiveDocument.1">
                  <p:embed/>
                  <p:pic>
                    <p:nvPicPr>
                      <p:cNvPr id="9" name="Objekt 8" hidden="1">
                        <a:extLst>
                          <a:ext uri="{FF2B5EF4-FFF2-40B4-BE49-F238E27FC236}">
                            <a16:creationId xmlns:a16="http://schemas.microsoft.com/office/drawing/2014/main" id="{9D30ACA2-7ACB-49A4-A5E8-E6459886A4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895E1072-A9E5-4D54-8908-CB6892ADDBA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4000" b="1" i="0" baseline="0" dirty="0">
              <a:latin typeface="Noto Sans" panose="020B0502040504020204" pitchFamily="34" charset="0"/>
              <a:ea typeface="+mj-ea"/>
              <a:cs typeface="+mj-cs"/>
              <a:sym typeface="Noto Sans" panose="020B0502040504020204" pitchFamily="34" charset="0"/>
            </a:endParaRPr>
          </a:p>
        </p:txBody>
      </p:sp>
      <p:pic>
        <p:nvPicPr>
          <p:cNvPr id="6" name="Grafik 5">
            <a:extLst>
              <a:ext uri="{FF2B5EF4-FFF2-40B4-BE49-F238E27FC236}">
                <a16:creationId xmlns:a16="http://schemas.microsoft.com/office/drawing/2014/main" id="{962E8F73-4A99-4063-9F52-B2B8C03D765A}"/>
              </a:ext>
            </a:extLst>
          </p:cNvPr>
          <p:cNvPicPr>
            <a:picLocks noChangeAspect="1"/>
          </p:cNvPicPr>
          <p:nvPr userDrawn="1"/>
        </p:nvPicPr>
        <p:blipFill rotWithShape="1">
          <a:blip r:embed="rId7"/>
          <a:srcRect l="17384"/>
          <a:stretch/>
        </p:blipFill>
        <p:spPr>
          <a:xfrm flipH="1">
            <a:off x="6096000" y="0"/>
            <a:ext cx="6096000" cy="6858000"/>
          </a:xfrm>
          <a:prstGeom prst="rect">
            <a:avLst/>
          </a:prstGeom>
        </p:spPr>
      </p:pic>
      <p:pic>
        <p:nvPicPr>
          <p:cNvPr id="7" name="Grafik 6">
            <a:extLst>
              <a:ext uri="{FF2B5EF4-FFF2-40B4-BE49-F238E27FC236}">
                <a16:creationId xmlns:a16="http://schemas.microsoft.com/office/drawing/2014/main" id="{913AD8BF-D04D-4CC0-B387-521FC70CFBE9}"/>
              </a:ext>
            </a:extLst>
          </p:cNvPr>
          <p:cNvPicPr>
            <a:picLocks noChangeAspect="1"/>
          </p:cNvPicPr>
          <p:nvPr userDrawn="1"/>
        </p:nvPicPr>
        <p:blipFill rotWithShape="1">
          <a:blip r:embed="rId7"/>
          <a:srcRect l="17384"/>
          <a:stretch/>
        </p:blipFill>
        <p:spPr>
          <a:xfrm flipH="1">
            <a:off x="6096000" y="0"/>
            <a:ext cx="6096000" cy="6858000"/>
          </a:xfrm>
          <a:prstGeom prst="rect">
            <a:avLst/>
          </a:prstGeom>
        </p:spPr>
      </p:pic>
      <p:sp>
        <p:nvSpPr>
          <p:cNvPr id="2" name="Titel 1">
            <a:extLst>
              <a:ext uri="{FF2B5EF4-FFF2-40B4-BE49-F238E27FC236}">
                <a16:creationId xmlns:a16="http://schemas.microsoft.com/office/drawing/2014/main" id="{5A68205B-16F9-46BB-BC65-3BA6355E63B3}"/>
              </a:ext>
            </a:extLst>
          </p:cNvPr>
          <p:cNvSpPr>
            <a:spLocks noGrp="1"/>
          </p:cNvSpPr>
          <p:nvPr>
            <p:ph type="title" hasCustomPrompt="1"/>
          </p:nvPr>
        </p:nvSpPr>
        <p:spPr>
          <a:xfrm>
            <a:off x="6945550" y="1558100"/>
            <a:ext cx="4767026" cy="1231106"/>
          </a:xfrm>
        </p:spPr>
        <p:txBody>
          <a:bodyPr wrap="square" anchor="ctr">
            <a:spAutoFit/>
          </a:bodyPr>
          <a:lstStyle>
            <a:lvl1pPr algn="r">
              <a:defRPr sz="4000">
                <a:solidFill>
                  <a:schemeClr val="bg1"/>
                </a:solidFill>
              </a:defRPr>
            </a:lvl1pPr>
          </a:lstStyle>
          <a:p>
            <a:r>
              <a:rPr lang="de-DE" dirty="0"/>
              <a:t>Edit </a:t>
            </a:r>
            <a:r>
              <a:rPr lang="de-DE" dirty="0" err="1"/>
              <a:t>master</a:t>
            </a:r>
            <a:r>
              <a:rPr lang="de-DE" dirty="0"/>
              <a:t> title </a:t>
            </a:r>
            <a:r>
              <a:rPr lang="de-DE" dirty="0" err="1"/>
              <a:t>format</a:t>
            </a:r>
            <a:endParaRPr lang="de-DE" dirty="0"/>
          </a:p>
        </p:txBody>
      </p:sp>
    </p:spTree>
    <p:extLst>
      <p:ext uri="{BB962C8B-B14F-4D97-AF65-F5344CB8AC3E}">
        <p14:creationId xmlns:p14="http://schemas.microsoft.com/office/powerpoint/2010/main" val="421801102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hapter divider on the righ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D30ACA2-7ACB-49A4-A5E8-E6459886A429}"/>
              </a:ext>
            </a:extLst>
          </p:cNvPr>
          <p:cNvGraphicFramePr>
            <a:graphicFrameLocks noChangeAspect="1"/>
          </p:cNvGraphicFramePr>
          <p:nvPr userDrawn="1">
            <p:custDataLst>
              <p:tags r:id="rId2"/>
            </p:custDataLst>
            <p:extLst>
              <p:ext uri="{D42A27DB-BD31-4B8C-83A1-F6EECF244321}">
                <p14:modId xmlns:p14="http://schemas.microsoft.com/office/powerpoint/2010/main" val="2438188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5" imgW="383" imgH="384" progId="TCLayout.ActiveDocument.1">
                  <p:embed/>
                </p:oleObj>
              </mc:Choice>
              <mc:Fallback>
                <p:oleObj name="think-cell Folie" r:id="rId5" imgW="383" imgH="384" progId="TCLayout.ActiveDocument.1">
                  <p:embed/>
                  <p:pic>
                    <p:nvPicPr>
                      <p:cNvPr id="9" name="Objekt 8" hidden="1">
                        <a:extLst>
                          <a:ext uri="{FF2B5EF4-FFF2-40B4-BE49-F238E27FC236}">
                            <a16:creationId xmlns:a16="http://schemas.microsoft.com/office/drawing/2014/main" id="{9D30ACA2-7ACB-49A4-A5E8-E6459886A4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895E1072-A9E5-4D54-8908-CB6892ADDBA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4000" b="1" i="0" baseline="0" dirty="0">
              <a:latin typeface="Noto Sans" panose="020B0502040504020204" pitchFamily="34" charset="0"/>
              <a:ea typeface="+mj-ea"/>
              <a:cs typeface="+mj-cs"/>
              <a:sym typeface="Noto Sans" panose="020B0502040504020204" pitchFamily="34" charset="0"/>
            </a:endParaRPr>
          </a:p>
        </p:txBody>
      </p:sp>
      <p:sp>
        <p:nvSpPr>
          <p:cNvPr id="13" name="Bildplatzhalter 4">
            <a:extLst>
              <a:ext uri="{FF2B5EF4-FFF2-40B4-BE49-F238E27FC236}">
                <a16:creationId xmlns:a16="http://schemas.microsoft.com/office/drawing/2014/main" id="{CB9A4A2B-BFB0-4D9B-9470-877B36FD63AB}"/>
              </a:ext>
            </a:extLst>
          </p:cNvPr>
          <p:cNvSpPr>
            <a:spLocks noGrp="1"/>
          </p:cNvSpPr>
          <p:nvPr>
            <p:ph type="pic" sz="quarter" idx="11" hasCustomPrompt="1"/>
          </p:nvPr>
        </p:nvSpPr>
        <p:spPr>
          <a:xfrm>
            <a:off x="0" y="-1"/>
            <a:ext cx="12192000" cy="6858000"/>
          </a:xfrm>
          <a:solidFill>
            <a:schemeClr val="bg2"/>
          </a:solidFill>
        </p:spPr>
        <p:txBody>
          <a:bodyPr anchor="ct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p:txBody>
      </p:sp>
      <p:sp>
        <p:nvSpPr>
          <p:cNvPr id="2" name="Titel 1">
            <a:extLst>
              <a:ext uri="{FF2B5EF4-FFF2-40B4-BE49-F238E27FC236}">
                <a16:creationId xmlns:a16="http://schemas.microsoft.com/office/drawing/2014/main" id="{5A68205B-16F9-46BB-BC65-3BA6355E63B3}"/>
              </a:ext>
            </a:extLst>
          </p:cNvPr>
          <p:cNvSpPr>
            <a:spLocks noGrp="1"/>
          </p:cNvSpPr>
          <p:nvPr>
            <p:ph type="title" hasCustomPrompt="1"/>
          </p:nvPr>
        </p:nvSpPr>
        <p:spPr>
          <a:xfrm>
            <a:off x="6945550" y="1558100"/>
            <a:ext cx="4767026" cy="1231106"/>
          </a:xfrm>
        </p:spPr>
        <p:txBody>
          <a:bodyPr wrap="square" anchor="ctr">
            <a:spAutoFit/>
          </a:bodyPr>
          <a:lstStyle>
            <a:lvl1pPr algn="r">
              <a:defRPr sz="4000">
                <a:solidFill>
                  <a:schemeClr val="bg1"/>
                </a:solidFill>
              </a:defRPr>
            </a:lvl1pPr>
          </a:lstStyle>
          <a:p>
            <a:r>
              <a:rPr lang="de-DE" dirty="0"/>
              <a:t>Edit </a:t>
            </a:r>
            <a:r>
              <a:rPr lang="de-DE" dirty="0" err="1"/>
              <a:t>master</a:t>
            </a:r>
            <a:r>
              <a:rPr lang="de-DE" dirty="0"/>
              <a:t> title </a:t>
            </a:r>
            <a:r>
              <a:rPr lang="de-DE" dirty="0" err="1"/>
              <a:t>format</a:t>
            </a:r>
            <a:endParaRPr lang="de-DE" dirty="0"/>
          </a:p>
        </p:txBody>
      </p:sp>
    </p:spTree>
    <p:extLst>
      <p:ext uri="{BB962C8B-B14F-4D97-AF65-F5344CB8AC3E}">
        <p14:creationId xmlns:p14="http://schemas.microsoft.com/office/powerpoint/2010/main" val="290947257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endParaRPr lang="en-US" dirty="0"/>
          </a:p>
        </p:txBody>
      </p:sp>
      <p:sp>
        <p:nvSpPr>
          <p:cNvPr id="5" name="Marcador de pie de página 4"/>
          <p:cNvSpPr>
            <a:spLocks noGrp="1"/>
          </p:cNvSpPr>
          <p:nvPr>
            <p:ph type="ftr" sz="quarter" idx="11"/>
          </p:nvPr>
        </p:nvSpPr>
        <p:spPr/>
        <p:txBody>
          <a:bodyPr/>
          <a:lstStyle/>
          <a:p>
            <a:r>
              <a:rPr lang="en-US"/>
              <a:t>STADA Compliance training</a:t>
            </a:r>
            <a:endParaRPr lang="en-US" dirty="0"/>
          </a:p>
        </p:txBody>
      </p:sp>
      <p:sp>
        <p:nvSpPr>
          <p:cNvPr id="6" name="Marcador de número de diapositiva 5"/>
          <p:cNvSpPr>
            <a:spLocks noGrp="1"/>
          </p:cNvSpPr>
          <p:nvPr>
            <p:ph type="sldNum" sz="quarter" idx="12"/>
          </p:nvPr>
        </p:nvSpPr>
        <p:spPr/>
        <p:txBody>
          <a:bodyPr/>
          <a:lstStyle/>
          <a:p>
            <a:r>
              <a:rPr lang="es-ES"/>
              <a:t>Página </a:t>
            </a:r>
            <a:fld id="{D4516651-72D6-4577-9367-AD6D6089DDA7}" type="slidenum">
              <a:rPr lang="es-ES" smtClean="0"/>
              <a:pPr/>
              <a:t>‹Nº›</a:t>
            </a:fld>
            <a:endParaRPr lang="es-ES" dirty="0"/>
          </a:p>
        </p:txBody>
      </p:sp>
      <p:sp>
        <p:nvSpPr>
          <p:cNvPr id="7" name="Footer Placeholder 4"/>
          <p:cNvSpPr txBox="1">
            <a:spLocks/>
          </p:cNvSpPr>
          <p:nvPr userDrawn="1"/>
        </p:nvSpPr>
        <p:spPr>
          <a:xfrm>
            <a:off x="641686" y="6356354"/>
            <a:ext cx="7511716" cy="365125"/>
          </a:xfrm>
          <a:prstGeom prst="rect">
            <a:avLst/>
          </a:prstGeom>
        </p:spPr>
        <p:txBody>
          <a:bodyPr vert="horz" lIns="91440" tIns="45720" rIns="91440" bIns="45720" rtlCol="0" anchor="ctr"/>
          <a:lstStyle>
            <a:defPPr>
              <a:defRPr lang="es-ES"/>
            </a:defPPr>
            <a:lvl1pPr marL="0" algn="l" defTabSz="914400" rtl="0" eaLnBrk="1" latinLnBrk="0" hangingPunct="1">
              <a:defRPr sz="9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rgbClr val="005DB9"/>
                </a:solidFill>
              </a:rPr>
              <a:t>STADA  </a:t>
            </a:r>
            <a:r>
              <a:rPr lang="es-ES" sz="1000" dirty="0"/>
              <a:t>stada.es</a:t>
            </a:r>
          </a:p>
        </p:txBody>
      </p:sp>
    </p:spTree>
    <p:extLst>
      <p:ext uri="{BB962C8B-B14F-4D97-AF65-F5344CB8AC3E}">
        <p14:creationId xmlns:p14="http://schemas.microsoft.com/office/powerpoint/2010/main" val="395475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0B485D1A-8D30-4119-B1B7-70FE805A907B}"/>
              </a:ext>
            </a:extLst>
          </p:cNvPr>
          <p:cNvGraphicFramePr>
            <a:graphicFrameLocks noChangeAspect="1"/>
          </p:cNvGraphicFramePr>
          <p:nvPr userDrawn="1">
            <p:custDataLst>
              <p:tags r:id="rId2"/>
            </p:custDataLst>
            <p:extLst>
              <p:ext uri="{D42A27DB-BD31-4B8C-83A1-F6EECF244321}">
                <p14:modId xmlns:p14="http://schemas.microsoft.com/office/powerpoint/2010/main" val="4023124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0B485D1A-8D30-4119-B1B7-70FE805A907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9C151F23-B6E0-4376-BC0F-7BBDA126EA1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1" name="CircleTop.png" descr="CircleTop.png">
            <a:extLst>
              <a:ext uri="{FF2B5EF4-FFF2-40B4-BE49-F238E27FC236}">
                <a16:creationId xmlns:a16="http://schemas.microsoft.com/office/drawing/2014/main" id="{A963E6D8-AB9A-4A82-8509-E5A241A5D95D}"/>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19B5F6FC-2DFB-41FF-9F1D-D29B2F7FCFE4}"/>
              </a:ext>
            </a:extLst>
          </p:cNvPr>
          <p:cNvSpPr>
            <a:spLocks noGrp="1"/>
          </p:cNvSpPr>
          <p:nvPr>
            <p:ph type="title" hasCustomPrompt="1"/>
          </p:nvPr>
        </p:nvSpPr>
        <p:spPr>
          <a:xfrm>
            <a:off x="2908300" y="290199"/>
            <a:ext cx="6375400" cy="338554"/>
          </a:xfrm>
        </p:spPr>
        <p:txBody>
          <a:bodyPr/>
          <a:lstStyle>
            <a:lvl1pPr>
              <a:lnSpc>
                <a:spcPct val="100000"/>
              </a:lnSpc>
              <a:defRPr/>
            </a:lvl1pPr>
          </a:lstStyle>
          <a:p>
            <a:r>
              <a:rPr lang="de-DE" dirty="0"/>
              <a:t>Edit </a:t>
            </a:r>
            <a:r>
              <a:rPr lang="de-DE" dirty="0" err="1"/>
              <a:t>master</a:t>
            </a:r>
            <a:r>
              <a:rPr lang="de-DE" dirty="0"/>
              <a:t> title </a:t>
            </a:r>
            <a:r>
              <a:rPr lang="de-DE" dirty="0" err="1"/>
              <a:t>format</a:t>
            </a:r>
            <a:endParaRPr lang="de-DE" dirty="0"/>
          </a:p>
        </p:txBody>
      </p:sp>
      <p:sp>
        <p:nvSpPr>
          <p:cNvPr id="3" name="Inhaltsplatzhalter 2">
            <a:extLst>
              <a:ext uri="{FF2B5EF4-FFF2-40B4-BE49-F238E27FC236}">
                <a16:creationId xmlns:a16="http://schemas.microsoft.com/office/drawing/2014/main" id="{3618CD3C-F4F9-45BA-8F9A-BE6EC0E7CF88}"/>
              </a:ext>
            </a:extLst>
          </p:cNvPr>
          <p:cNvSpPr>
            <a:spLocks noGrp="1"/>
          </p:cNvSpPr>
          <p:nvPr>
            <p:ph idx="1" hasCustomPrompt="1"/>
          </p:nvPr>
        </p:nvSpPr>
        <p:spPr>
          <a:xfrm>
            <a:off x="479425" y="1881187"/>
            <a:ext cx="11233150" cy="44275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5" name="Fußzeilenplatzhalter 4">
            <a:extLst>
              <a:ext uri="{FF2B5EF4-FFF2-40B4-BE49-F238E27FC236}">
                <a16:creationId xmlns:a16="http://schemas.microsoft.com/office/drawing/2014/main" id="{7E8656B6-19E0-49CD-B98D-20CDBBD534D0}"/>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6" name="Foliennummernplatzhalter 5">
            <a:extLst>
              <a:ext uri="{FF2B5EF4-FFF2-40B4-BE49-F238E27FC236}">
                <a16:creationId xmlns:a16="http://schemas.microsoft.com/office/drawing/2014/main" id="{8C3608D4-0ED2-483C-AB84-E0A4643147F0}"/>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8" name="Textplatzhalter 7">
            <a:extLst>
              <a:ext uri="{FF2B5EF4-FFF2-40B4-BE49-F238E27FC236}">
                <a16:creationId xmlns:a16="http://schemas.microsoft.com/office/drawing/2014/main" id="{DB39A6D0-AE06-4893-9E58-049B5C882585}"/>
              </a:ext>
            </a:extLst>
          </p:cNvPr>
          <p:cNvSpPr>
            <a:spLocks noGrp="1"/>
          </p:cNvSpPr>
          <p:nvPr>
            <p:ph type="body" sz="quarter" idx="13" hasCustomPrompt="1"/>
          </p:nvPr>
        </p:nvSpPr>
        <p:spPr>
          <a:xfrm>
            <a:off x="479424" y="1398314"/>
            <a:ext cx="11233149" cy="307777"/>
          </a:xfrm>
        </p:spPr>
        <p:txBody>
          <a:bodyPr wrap="square" anchor="b">
            <a:spAutoFit/>
          </a:bodyPr>
          <a:lstStyle>
            <a:lvl1pPr marL="0" indent="0">
              <a:lnSpc>
                <a:spcPct val="100000"/>
              </a:lnSpc>
              <a:spcBef>
                <a:spcPts val="0"/>
              </a:spcBef>
              <a:buFont typeface="Arial" panose="020B0604020202020204" pitchFamily="34" charset="0"/>
              <a:buNone/>
              <a:defRPr b="1">
                <a:solidFill>
                  <a:schemeClr val="accent1"/>
                </a:solidFill>
              </a:defRPr>
            </a:lvl1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1897216773"/>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3974">
          <p15:clr>
            <a:srgbClr val="FBAE40"/>
          </p15:clr>
        </p15:guide>
        <p15:guide id="3" pos="30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0B485D1A-8D30-4119-B1B7-70FE805A907B}"/>
              </a:ext>
            </a:extLst>
          </p:cNvPr>
          <p:cNvGraphicFramePr>
            <a:graphicFrameLocks noChangeAspect="1"/>
          </p:cNvGraphicFramePr>
          <p:nvPr userDrawn="1">
            <p:custDataLst>
              <p:tags r:id="rId2"/>
            </p:custDataLst>
            <p:extLst>
              <p:ext uri="{D42A27DB-BD31-4B8C-83A1-F6EECF244321}">
                <p14:modId xmlns:p14="http://schemas.microsoft.com/office/powerpoint/2010/main" val="3171483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Folie" r:id="rId5" imgW="383" imgH="384" progId="TCLayout.ActiveDocument.1">
                  <p:embed/>
                </p:oleObj>
              </mc:Choice>
              <mc:Fallback>
                <p:oleObj name="think-cell Folie" r:id="rId5" imgW="383" imgH="384" progId="TCLayout.ActiveDocument.1">
                  <p:embed/>
                  <p:pic>
                    <p:nvPicPr>
                      <p:cNvPr id="10" name="Objekt 9" hidden="1">
                        <a:extLst>
                          <a:ext uri="{FF2B5EF4-FFF2-40B4-BE49-F238E27FC236}">
                            <a16:creationId xmlns:a16="http://schemas.microsoft.com/office/drawing/2014/main" id="{0B485D1A-8D30-4119-B1B7-70FE805A907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9C151F23-B6E0-4376-BC0F-7BBDA126EA1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1" name="CircleTop.png" descr="CircleTop.png">
            <a:extLst>
              <a:ext uri="{FF2B5EF4-FFF2-40B4-BE49-F238E27FC236}">
                <a16:creationId xmlns:a16="http://schemas.microsoft.com/office/drawing/2014/main" id="{97AE06EF-35C4-4922-B687-BA4563BFBC6D}"/>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19B5F6FC-2DFB-41FF-9F1D-D29B2F7FCFE4}"/>
              </a:ext>
            </a:extLst>
          </p:cNvPr>
          <p:cNvSpPr>
            <a:spLocks noGrp="1"/>
          </p:cNvSpPr>
          <p:nvPr>
            <p:ph type="title" hasCustomPrompt="1"/>
          </p:nvPr>
        </p:nvSpPr>
        <p:spPr>
          <a:xfrm>
            <a:off x="2908300" y="290199"/>
            <a:ext cx="6375400" cy="338554"/>
          </a:xfrm>
        </p:spPr>
        <p:txBody>
          <a:bodyPr/>
          <a:lstStyle>
            <a:lvl1pPr>
              <a:lnSpc>
                <a:spcPct val="100000"/>
              </a:lnSpc>
              <a:defRPr/>
            </a:lvl1pPr>
          </a:lstStyle>
          <a:p>
            <a:r>
              <a:rPr lang="de-DE" dirty="0"/>
              <a:t>Edit </a:t>
            </a:r>
            <a:r>
              <a:rPr lang="de-DE" dirty="0" err="1"/>
              <a:t>master</a:t>
            </a:r>
            <a:r>
              <a:rPr lang="de-DE" dirty="0"/>
              <a:t> title </a:t>
            </a:r>
            <a:r>
              <a:rPr lang="de-DE" dirty="0" err="1"/>
              <a:t>format</a:t>
            </a:r>
            <a:endParaRPr lang="de-DE" dirty="0"/>
          </a:p>
        </p:txBody>
      </p:sp>
      <p:sp>
        <p:nvSpPr>
          <p:cNvPr id="3" name="Inhaltsplatzhalter 2">
            <a:extLst>
              <a:ext uri="{FF2B5EF4-FFF2-40B4-BE49-F238E27FC236}">
                <a16:creationId xmlns:a16="http://schemas.microsoft.com/office/drawing/2014/main" id="{3618CD3C-F4F9-45BA-8F9A-BE6EC0E7CF88}"/>
              </a:ext>
            </a:extLst>
          </p:cNvPr>
          <p:cNvSpPr>
            <a:spLocks noGrp="1"/>
          </p:cNvSpPr>
          <p:nvPr>
            <p:ph idx="1" hasCustomPrompt="1"/>
          </p:nvPr>
        </p:nvSpPr>
        <p:spPr>
          <a:xfrm>
            <a:off x="479425" y="1881187"/>
            <a:ext cx="11233150" cy="44275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5" name="Fußzeilenplatzhalter 4">
            <a:extLst>
              <a:ext uri="{FF2B5EF4-FFF2-40B4-BE49-F238E27FC236}">
                <a16:creationId xmlns:a16="http://schemas.microsoft.com/office/drawing/2014/main" id="{7E8656B6-19E0-49CD-B98D-20CDBBD534D0}"/>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6" name="Foliennummernplatzhalter 5">
            <a:extLst>
              <a:ext uri="{FF2B5EF4-FFF2-40B4-BE49-F238E27FC236}">
                <a16:creationId xmlns:a16="http://schemas.microsoft.com/office/drawing/2014/main" id="{8C3608D4-0ED2-483C-AB84-E0A4643147F0}"/>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12" name="Textplatzhalter 6">
            <a:extLst>
              <a:ext uri="{FF2B5EF4-FFF2-40B4-BE49-F238E27FC236}">
                <a16:creationId xmlns:a16="http://schemas.microsoft.com/office/drawing/2014/main" id="{36EF4E54-C934-4947-B77B-3D0FD22109EE}"/>
              </a:ext>
            </a:extLst>
          </p:cNvPr>
          <p:cNvSpPr>
            <a:spLocks noGrp="1"/>
          </p:cNvSpPr>
          <p:nvPr>
            <p:ph type="body" sz="quarter" idx="14"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2926302445"/>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3974">
          <p15:clr>
            <a:srgbClr val="FBAE40"/>
          </p15:clr>
        </p15:guide>
        <p15:guide id="3" pos="30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30E084E-4774-4BD2-A413-D23DC811EE74}"/>
              </a:ext>
            </a:extLst>
          </p:cNvPr>
          <p:cNvGraphicFramePr>
            <a:graphicFrameLocks noChangeAspect="1"/>
          </p:cNvGraphicFramePr>
          <p:nvPr userDrawn="1">
            <p:custDataLst>
              <p:tags r:id="rId2"/>
            </p:custDataLst>
            <p:extLst>
              <p:ext uri="{D42A27DB-BD31-4B8C-83A1-F6EECF244321}">
                <p14:modId xmlns:p14="http://schemas.microsoft.com/office/powerpoint/2010/main" val="1636627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Folie" r:id="rId5" imgW="383" imgH="384" progId="TCLayout.ActiveDocument.1">
                  <p:embed/>
                </p:oleObj>
              </mc:Choice>
              <mc:Fallback>
                <p:oleObj name="think-cell Folie" r:id="rId5" imgW="383" imgH="384" progId="TCLayout.ActiveDocument.1">
                  <p:embed/>
                  <p:pic>
                    <p:nvPicPr>
                      <p:cNvPr id="9" name="Objekt 8" hidden="1">
                        <a:extLst>
                          <a:ext uri="{FF2B5EF4-FFF2-40B4-BE49-F238E27FC236}">
                            <a16:creationId xmlns:a16="http://schemas.microsoft.com/office/drawing/2014/main" id="{530E084E-4774-4BD2-A413-D23DC811EE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53A4EE6B-5254-47B6-B978-F294DF1E28C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2" name="CircleTop.png" descr="CircleTop.png">
            <a:extLst>
              <a:ext uri="{FF2B5EF4-FFF2-40B4-BE49-F238E27FC236}">
                <a16:creationId xmlns:a16="http://schemas.microsoft.com/office/drawing/2014/main" id="{C8782D9B-59B6-4579-917A-52199F8BEFBB}"/>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764813F6-6567-4FC0-8E18-DAD033AC5BE7}"/>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3" name="Inhaltsplatzhalter 2">
            <a:extLst>
              <a:ext uri="{FF2B5EF4-FFF2-40B4-BE49-F238E27FC236}">
                <a16:creationId xmlns:a16="http://schemas.microsoft.com/office/drawing/2014/main" id="{E727C9F0-08AC-4280-9C89-626C777030DA}"/>
              </a:ext>
            </a:extLst>
          </p:cNvPr>
          <p:cNvSpPr>
            <a:spLocks noGrp="1"/>
          </p:cNvSpPr>
          <p:nvPr>
            <p:ph sz="half" idx="1" hasCustomPrompt="1"/>
          </p:nvPr>
        </p:nvSpPr>
        <p:spPr>
          <a:xfrm>
            <a:off x="479425" y="1881187"/>
            <a:ext cx="5346575"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4" name="Inhaltsplatzhalter 3">
            <a:extLst>
              <a:ext uri="{FF2B5EF4-FFF2-40B4-BE49-F238E27FC236}">
                <a16:creationId xmlns:a16="http://schemas.microsoft.com/office/drawing/2014/main" id="{3B3E4A76-DB89-44EB-AA6B-83421B4D34C4}"/>
              </a:ext>
            </a:extLst>
          </p:cNvPr>
          <p:cNvSpPr>
            <a:spLocks noGrp="1"/>
          </p:cNvSpPr>
          <p:nvPr>
            <p:ph sz="half" idx="2" hasCustomPrompt="1"/>
          </p:nvPr>
        </p:nvSpPr>
        <p:spPr>
          <a:xfrm>
            <a:off x="6366000" y="1881187"/>
            <a:ext cx="5346575"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6" name="Fußzeilenplatzhalter 5">
            <a:extLst>
              <a:ext uri="{FF2B5EF4-FFF2-40B4-BE49-F238E27FC236}">
                <a16:creationId xmlns:a16="http://schemas.microsoft.com/office/drawing/2014/main" id="{34E16325-F46E-4351-8FD2-7EE903463F1D}"/>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7" name="Foliennummernplatzhalter 6">
            <a:extLst>
              <a:ext uri="{FF2B5EF4-FFF2-40B4-BE49-F238E27FC236}">
                <a16:creationId xmlns:a16="http://schemas.microsoft.com/office/drawing/2014/main" id="{F5C92A5E-CEB1-43B0-A318-AD619FAC400B}"/>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10" name="Textplatzhalter 7">
            <a:extLst>
              <a:ext uri="{FF2B5EF4-FFF2-40B4-BE49-F238E27FC236}">
                <a16:creationId xmlns:a16="http://schemas.microsoft.com/office/drawing/2014/main" id="{9EA987DC-2621-4408-BC58-0C73E2C8C0F1}"/>
              </a:ext>
            </a:extLst>
          </p:cNvPr>
          <p:cNvSpPr>
            <a:spLocks noGrp="1"/>
          </p:cNvSpPr>
          <p:nvPr>
            <p:ph type="body" sz="quarter" idx="13" hasCustomPrompt="1"/>
          </p:nvPr>
        </p:nvSpPr>
        <p:spPr>
          <a:xfrm>
            <a:off x="479424" y="1398314"/>
            <a:ext cx="11233149" cy="307777"/>
          </a:xfrm>
        </p:spPr>
        <p:txBody>
          <a:bodyPr vert="horz" wrap="square" lIns="0" tIns="0" rIns="0" bIns="0" rtlCol="0" anchor="b">
            <a:spAutoFit/>
          </a:bodyPr>
          <a:lstStyle>
            <a:lvl1pPr marL="0" indent="0">
              <a:buNone/>
              <a:defRPr lang="de-DE" b="1" dirty="0">
                <a:solidFill>
                  <a:schemeClr val="accent1"/>
                </a:solidFill>
              </a:defRPr>
            </a:lvl1pPr>
          </a:lstStyle>
          <a:p>
            <a:pPr marL="266700" lvl="0" indent="-266700">
              <a:spcBef>
                <a:spcPts val="0"/>
              </a:spcBef>
            </a:pPr>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2877255748"/>
      </p:ext>
    </p:extLst>
  </p:cSld>
  <p:clrMapOvr>
    <a:masterClrMapping/>
  </p:clrMapOvr>
  <p:extLst>
    <p:ext uri="{DCECCB84-F9BA-43D5-87BE-67443E8EF086}">
      <p15:sldGuideLst xmlns:p15="http://schemas.microsoft.com/office/powerpoint/2012/main">
        <p15:guide id="1" pos="302">
          <p15:clr>
            <a:srgbClr val="FBAE40"/>
          </p15:clr>
        </p15:guide>
        <p15:guide id="3" orient="horz" pos="1185">
          <p15:clr>
            <a:srgbClr val="FBAE40"/>
          </p15:clr>
        </p15:guide>
        <p15:guide id="4" orient="horz" pos="397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30E084E-4774-4BD2-A413-D23DC811EE74}"/>
              </a:ext>
            </a:extLst>
          </p:cNvPr>
          <p:cNvGraphicFramePr>
            <a:graphicFrameLocks noChangeAspect="1"/>
          </p:cNvGraphicFramePr>
          <p:nvPr userDrawn="1">
            <p:custDataLst>
              <p:tags r:id="rId2"/>
            </p:custDataLst>
            <p:extLst>
              <p:ext uri="{D42A27DB-BD31-4B8C-83A1-F6EECF244321}">
                <p14:modId xmlns:p14="http://schemas.microsoft.com/office/powerpoint/2010/main" val="62901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Folie" r:id="rId5" imgW="383" imgH="384" progId="TCLayout.ActiveDocument.1">
                  <p:embed/>
                </p:oleObj>
              </mc:Choice>
              <mc:Fallback>
                <p:oleObj name="think-cell Folie" r:id="rId5" imgW="383" imgH="384" progId="TCLayout.ActiveDocument.1">
                  <p:embed/>
                  <p:pic>
                    <p:nvPicPr>
                      <p:cNvPr id="9" name="Objekt 8" hidden="1">
                        <a:extLst>
                          <a:ext uri="{FF2B5EF4-FFF2-40B4-BE49-F238E27FC236}">
                            <a16:creationId xmlns:a16="http://schemas.microsoft.com/office/drawing/2014/main" id="{530E084E-4774-4BD2-A413-D23DC811EE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53A4EE6B-5254-47B6-B978-F294DF1E28C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1" name="CircleTop.png" descr="CircleTop.png">
            <a:extLst>
              <a:ext uri="{FF2B5EF4-FFF2-40B4-BE49-F238E27FC236}">
                <a16:creationId xmlns:a16="http://schemas.microsoft.com/office/drawing/2014/main" id="{B54243C0-A818-44DA-9FCB-6A3BDB0F7BFA}"/>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764813F6-6567-4FC0-8E18-DAD033AC5BE7}"/>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3" name="Inhaltsplatzhalter 2">
            <a:extLst>
              <a:ext uri="{FF2B5EF4-FFF2-40B4-BE49-F238E27FC236}">
                <a16:creationId xmlns:a16="http://schemas.microsoft.com/office/drawing/2014/main" id="{E727C9F0-08AC-4280-9C89-626C777030DA}"/>
              </a:ext>
            </a:extLst>
          </p:cNvPr>
          <p:cNvSpPr>
            <a:spLocks noGrp="1"/>
          </p:cNvSpPr>
          <p:nvPr>
            <p:ph sz="half" idx="1" hasCustomPrompt="1"/>
          </p:nvPr>
        </p:nvSpPr>
        <p:spPr>
          <a:xfrm>
            <a:off x="479425" y="1881187"/>
            <a:ext cx="5346575" cy="4427538"/>
          </a:xfrm>
        </p:spPr>
        <p:txBody>
          <a:bodyPr/>
          <a:lstStyle>
            <a:lvl1pPr algn="l">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4" name="Inhaltsplatzhalter 3">
            <a:extLst>
              <a:ext uri="{FF2B5EF4-FFF2-40B4-BE49-F238E27FC236}">
                <a16:creationId xmlns:a16="http://schemas.microsoft.com/office/drawing/2014/main" id="{3B3E4A76-DB89-44EB-AA6B-83421B4D34C4}"/>
              </a:ext>
            </a:extLst>
          </p:cNvPr>
          <p:cNvSpPr>
            <a:spLocks noGrp="1"/>
          </p:cNvSpPr>
          <p:nvPr>
            <p:ph sz="half" idx="2" hasCustomPrompt="1"/>
          </p:nvPr>
        </p:nvSpPr>
        <p:spPr>
          <a:xfrm>
            <a:off x="6366000" y="1881187"/>
            <a:ext cx="5346575"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6" name="Fußzeilenplatzhalter 5">
            <a:extLst>
              <a:ext uri="{FF2B5EF4-FFF2-40B4-BE49-F238E27FC236}">
                <a16:creationId xmlns:a16="http://schemas.microsoft.com/office/drawing/2014/main" id="{34E16325-F46E-4351-8FD2-7EE903463F1D}"/>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7" name="Foliennummernplatzhalter 6">
            <a:extLst>
              <a:ext uri="{FF2B5EF4-FFF2-40B4-BE49-F238E27FC236}">
                <a16:creationId xmlns:a16="http://schemas.microsoft.com/office/drawing/2014/main" id="{F5C92A5E-CEB1-43B0-A318-AD619FAC400B}"/>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14" name="Textplatzhalter 6">
            <a:extLst>
              <a:ext uri="{FF2B5EF4-FFF2-40B4-BE49-F238E27FC236}">
                <a16:creationId xmlns:a16="http://schemas.microsoft.com/office/drawing/2014/main" id="{9218F465-E371-433C-95F7-42E8A0230B5A}"/>
              </a:ext>
            </a:extLst>
          </p:cNvPr>
          <p:cNvSpPr>
            <a:spLocks noGrp="1"/>
          </p:cNvSpPr>
          <p:nvPr>
            <p:ph type="body" sz="quarter" idx="14"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4048909140"/>
      </p:ext>
    </p:extLst>
  </p:cSld>
  <p:clrMapOvr>
    <a:masterClrMapping/>
  </p:clrMapOvr>
  <p:extLst>
    <p:ext uri="{DCECCB84-F9BA-43D5-87BE-67443E8EF086}">
      <p15:sldGuideLst xmlns:p15="http://schemas.microsoft.com/office/powerpoint/2012/main">
        <p15:guide id="1" pos="302">
          <p15:clr>
            <a:srgbClr val="FBAE40"/>
          </p15:clr>
        </p15:guide>
        <p15:guide id="3" orient="horz" pos="1185">
          <p15:clr>
            <a:srgbClr val="FBAE40"/>
          </p15:clr>
        </p15:guide>
        <p15:guide id="4" orient="horz" pos="397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s with header">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30E084E-4774-4BD2-A413-D23DC811EE74}"/>
              </a:ext>
            </a:extLst>
          </p:cNvPr>
          <p:cNvGraphicFramePr>
            <a:graphicFrameLocks noChangeAspect="1"/>
          </p:cNvGraphicFramePr>
          <p:nvPr userDrawn="1">
            <p:custDataLst>
              <p:tags r:id="rId2"/>
            </p:custDataLst>
            <p:extLst>
              <p:ext uri="{D42A27DB-BD31-4B8C-83A1-F6EECF244321}">
                <p14:modId xmlns:p14="http://schemas.microsoft.com/office/powerpoint/2010/main" val="3494587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Folie" r:id="rId5" imgW="383" imgH="384" progId="TCLayout.ActiveDocument.1">
                  <p:embed/>
                </p:oleObj>
              </mc:Choice>
              <mc:Fallback>
                <p:oleObj name="think-cell Folie" r:id="rId5" imgW="383" imgH="384" progId="TCLayout.ActiveDocument.1">
                  <p:embed/>
                  <p:pic>
                    <p:nvPicPr>
                      <p:cNvPr id="9" name="Objekt 8" hidden="1">
                        <a:extLst>
                          <a:ext uri="{FF2B5EF4-FFF2-40B4-BE49-F238E27FC236}">
                            <a16:creationId xmlns:a16="http://schemas.microsoft.com/office/drawing/2014/main" id="{530E084E-4774-4BD2-A413-D23DC811EE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53A4EE6B-5254-47B6-B978-F294DF1E28C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5" name="CircleTop.png" descr="CircleTop.png">
            <a:extLst>
              <a:ext uri="{FF2B5EF4-FFF2-40B4-BE49-F238E27FC236}">
                <a16:creationId xmlns:a16="http://schemas.microsoft.com/office/drawing/2014/main" id="{D8F7FB97-1EBB-40CE-80F5-EABF6BDBFCB8}"/>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764813F6-6567-4FC0-8E18-DAD033AC5BE7}"/>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3" name="Inhaltsplatzhalter 2">
            <a:extLst>
              <a:ext uri="{FF2B5EF4-FFF2-40B4-BE49-F238E27FC236}">
                <a16:creationId xmlns:a16="http://schemas.microsoft.com/office/drawing/2014/main" id="{E727C9F0-08AC-4280-9C89-626C777030DA}"/>
              </a:ext>
            </a:extLst>
          </p:cNvPr>
          <p:cNvSpPr>
            <a:spLocks noGrp="1"/>
          </p:cNvSpPr>
          <p:nvPr>
            <p:ph sz="half" idx="1" hasCustomPrompt="1"/>
          </p:nvPr>
        </p:nvSpPr>
        <p:spPr>
          <a:xfrm>
            <a:off x="479425" y="2354094"/>
            <a:ext cx="5346575" cy="3954631"/>
          </a:xfrm>
        </p:spPr>
        <p:txBody>
          <a:bodyPr lIns="72000" tIns="36000" rIns="72000" bIns="36000"/>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4" name="Inhaltsplatzhalter 3">
            <a:extLst>
              <a:ext uri="{FF2B5EF4-FFF2-40B4-BE49-F238E27FC236}">
                <a16:creationId xmlns:a16="http://schemas.microsoft.com/office/drawing/2014/main" id="{3B3E4A76-DB89-44EB-AA6B-83421B4D34C4}"/>
              </a:ext>
            </a:extLst>
          </p:cNvPr>
          <p:cNvSpPr>
            <a:spLocks noGrp="1"/>
          </p:cNvSpPr>
          <p:nvPr>
            <p:ph sz="half" idx="2" hasCustomPrompt="1"/>
          </p:nvPr>
        </p:nvSpPr>
        <p:spPr>
          <a:xfrm>
            <a:off x="6366000" y="2354094"/>
            <a:ext cx="5346575" cy="3954631"/>
          </a:xfrm>
        </p:spPr>
        <p:txBody>
          <a:bodyPr lIns="72000" tIns="36000" rIns="72000" bIns="36000"/>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6" name="Fußzeilenplatzhalter 5">
            <a:extLst>
              <a:ext uri="{FF2B5EF4-FFF2-40B4-BE49-F238E27FC236}">
                <a16:creationId xmlns:a16="http://schemas.microsoft.com/office/drawing/2014/main" id="{34E16325-F46E-4351-8FD2-7EE903463F1D}"/>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7" name="Foliennummernplatzhalter 6">
            <a:extLst>
              <a:ext uri="{FF2B5EF4-FFF2-40B4-BE49-F238E27FC236}">
                <a16:creationId xmlns:a16="http://schemas.microsoft.com/office/drawing/2014/main" id="{F5C92A5E-CEB1-43B0-A318-AD619FAC400B}"/>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10" name="Textplatzhalter 7">
            <a:extLst>
              <a:ext uri="{FF2B5EF4-FFF2-40B4-BE49-F238E27FC236}">
                <a16:creationId xmlns:a16="http://schemas.microsoft.com/office/drawing/2014/main" id="{9EA987DC-2621-4408-BC58-0C73E2C8C0F1}"/>
              </a:ext>
            </a:extLst>
          </p:cNvPr>
          <p:cNvSpPr>
            <a:spLocks noGrp="1"/>
          </p:cNvSpPr>
          <p:nvPr>
            <p:ph type="body" sz="quarter" idx="13" hasCustomPrompt="1"/>
          </p:nvPr>
        </p:nvSpPr>
        <p:spPr>
          <a:xfrm>
            <a:off x="479424" y="1398314"/>
            <a:ext cx="11233149" cy="307777"/>
          </a:xfrm>
        </p:spPr>
        <p:txBody>
          <a:bodyPr vert="horz" wrap="square" lIns="0" tIns="0" rIns="0" bIns="0" rtlCol="0" anchor="b">
            <a:spAutoFit/>
          </a:bodyPr>
          <a:lstStyle>
            <a:lvl1pPr marL="0" indent="0">
              <a:buNone/>
              <a:defRPr lang="de-DE" b="1" dirty="0">
                <a:solidFill>
                  <a:schemeClr val="accent1"/>
                </a:solidFill>
              </a:defRPr>
            </a:lvl1pPr>
          </a:lstStyle>
          <a:p>
            <a:pPr marL="266700" lvl="0" indent="-266700">
              <a:spcBef>
                <a:spcPts val="0"/>
              </a:spcBef>
            </a:pPr>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13" name="Textplatzhalter 12">
            <a:extLst>
              <a:ext uri="{FF2B5EF4-FFF2-40B4-BE49-F238E27FC236}">
                <a16:creationId xmlns:a16="http://schemas.microsoft.com/office/drawing/2014/main" id="{2EDA3C23-2C26-4E84-8931-CB35A1E33A54}"/>
              </a:ext>
            </a:extLst>
          </p:cNvPr>
          <p:cNvSpPr>
            <a:spLocks noGrp="1"/>
          </p:cNvSpPr>
          <p:nvPr>
            <p:ph type="body" sz="quarter" idx="14" hasCustomPrompt="1"/>
          </p:nvPr>
        </p:nvSpPr>
        <p:spPr>
          <a:xfrm>
            <a:off x="479425" y="1881186"/>
            <a:ext cx="5346575" cy="396000"/>
          </a:xfrm>
          <a:solidFill>
            <a:schemeClr val="accent3"/>
          </a:solidFill>
        </p:spPr>
        <p:txBody>
          <a:bodyPr lIns="72000" tIns="36000" rIns="72000" bIns="36000" anchor="ctr">
            <a:noAutofit/>
          </a:bodyPr>
          <a:lstStyle>
            <a:lvl1pPr marL="0" indent="0">
              <a:lnSpc>
                <a:spcPct val="100000"/>
              </a:lnSpc>
              <a:buFont typeface="Arial" panose="020B0604020202020204" pitchFamily="34" charset="0"/>
              <a:buNone/>
              <a:defRPr>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14" name="Textplatzhalter 12">
            <a:extLst>
              <a:ext uri="{FF2B5EF4-FFF2-40B4-BE49-F238E27FC236}">
                <a16:creationId xmlns:a16="http://schemas.microsoft.com/office/drawing/2014/main" id="{DD5946BA-0297-4CCE-95E3-236D7F578702}"/>
              </a:ext>
            </a:extLst>
          </p:cNvPr>
          <p:cNvSpPr>
            <a:spLocks noGrp="1"/>
          </p:cNvSpPr>
          <p:nvPr>
            <p:ph type="body" sz="quarter" idx="15" hasCustomPrompt="1"/>
          </p:nvPr>
        </p:nvSpPr>
        <p:spPr>
          <a:xfrm>
            <a:off x="6366000" y="1881186"/>
            <a:ext cx="5346575" cy="396000"/>
          </a:xfrm>
          <a:solidFill>
            <a:schemeClr val="accent3"/>
          </a:solidFill>
        </p:spPr>
        <p:txBody>
          <a:bodyPr lIns="72000" tIns="36000" rIns="72000" bIns="36000" anchor="ctr">
            <a:noAutofit/>
          </a:bodyPr>
          <a:lstStyle>
            <a:lvl1pPr marL="0" indent="0">
              <a:lnSpc>
                <a:spcPct val="100000"/>
              </a:lnSpc>
              <a:buFont typeface="Arial" panose="020B0604020202020204" pitchFamily="34" charset="0"/>
              <a:buNone/>
              <a:defRPr>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2386296136"/>
      </p:ext>
    </p:extLst>
  </p:cSld>
  <p:clrMapOvr>
    <a:masterClrMapping/>
  </p:clrMapOvr>
  <p:extLst>
    <p:ext uri="{DCECCB84-F9BA-43D5-87BE-67443E8EF086}">
      <p15:sldGuideLst xmlns:p15="http://schemas.microsoft.com/office/powerpoint/2012/main">
        <p15:guide id="1" pos="302">
          <p15:clr>
            <a:srgbClr val="FBAE40"/>
          </p15:clr>
        </p15:guide>
        <p15:guide id="3" orient="horz" pos="1185">
          <p15:clr>
            <a:srgbClr val="FBAE40"/>
          </p15:clr>
        </p15:guide>
        <p15:guide id="4" orient="horz" pos="397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s with header">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30E084E-4774-4BD2-A413-D23DC811EE74}"/>
              </a:ext>
            </a:extLst>
          </p:cNvPr>
          <p:cNvGraphicFramePr>
            <a:graphicFrameLocks noChangeAspect="1"/>
          </p:cNvGraphicFramePr>
          <p:nvPr userDrawn="1">
            <p:custDataLst>
              <p:tags r:id="rId2"/>
            </p:custDataLst>
            <p:extLst>
              <p:ext uri="{D42A27DB-BD31-4B8C-83A1-F6EECF244321}">
                <p14:modId xmlns:p14="http://schemas.microsoft.com/office/powerpoint/2010/main" val="3163625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Folie" r:id="rId5" imgW="383" imgH="384" progId="TCLayout.ActiveDocument.1">
                  <p:embed/>
                </p:oleObj>
              </mc:Choice>
              <mc:Fallback>
                <p:oleObj name="think-cell Folie" r:id="rId5" imgW="383" imgH="384" progId="TCLayout.ActiveDocument.1">
                  <p:embed/>
                  <p:pic>
                    <p:nvPicPr>
                      <p:cNvPr id="9" name="Objekt 8" hidden="1">
                        <a:extLst>
                          <a:ext uri="{FF2B5EF4-FFF2-40B4-BE49-F238E27FC236}">
                            <a16:creationId xmlns:a16="http://schemas.microsoft.com/office/drawing/2014/main" id="{530E084E-4774-4BD2-A413-D23DC811EE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53A4EE6B-5254-47B6-B978-F294DF1E28C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6" name="CircleTop.png" descr="CircleTop.png">
            <a:extLst>
              <a:ext uri="{FF2B5EF4-FFF2-40B4-BE49-F238E27FC236}">
                <a16:creationId xmlns:a16="http://schemas.microsoft.com/office/drawing/2014/main" id="{890398B2-2152-49F3-8528-667956DE37A0}"/>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764813F6-6567-4FC0-8E18-DAD033AC5BE7}"/>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3" name="Inhaltsplatzhalter 2">
            <a:extLst>
              <a:ext uri="{FF2B5EF4-FFF2-40B4-BE49-F238E27FC236}">
                <a16:creationId xmlns:a16="http://schemas.microsoft.com/office/drawing/2014/main" id="{E727C9F0-08AC-4280-9C89-626C777030DA}"/>
              </a:ext>
            </a:extLst>
          </p:cNvPr>
          <p:cNvSpPr>
            <a:spLocks noGrp="1"/>
          </p:cNvSpPr>
          <p:nvPr>
            <p:ph sz="half" idx="1" hasCustomPrompt="1"/>
          </p:nvPr>
        </p:nvSpPr>
        <p:spPr>
          <a:xfrm>
            <a:off x="479425" y="2354094"/>
            <a:ext cx="5346575" cy="3954631"/>
          </a:xfrm>
        </p:spPr>
        <p:txBody>
          <a:bodyPr lIns="72000" tIns="36000" rIns="72000" bIns="36000"/>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4" name="Inhaltsplatzhalter 3">
            <a:extLst>
              <a:ext uri="{FF2B5EF4-FFF2-40B4-BE49-F238E27FC236}">
                <a16:creationId xmlns:a16="http://schemas.microsoft.com/office/drawing/2014/main" id="{3B3E4A76-DB89-44EB-AA6B-83421B4D34C4}"/>
              </a:ext>
            </a:extLst>
          </p:cNvPr>
          <p:cNvSpPr>
            <a:spLocks noGrp="1"/>
          </p:cNvSpPr>
          <p:nvPr>
            <p:ph sz="half" idx="2" hasCustomPrompt="1"/>
          </p:nvPr>
        </p:nvSpPr>
        <p:spPr>
          <a:xfrm>
            <a:off x="6366000" y="2354094"/>
            <a:ext cx="5346575" cy="3954631"/>
          </a:xfrm>
        </p:spPr>
        <p:txBody>
          <a:bodyPr lIns="72000" tIns="36000" rIns="72000" bIns="36000"/>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6" name="Fußzeilenplatzhalter 5">
            <a:extLst>
              <a:ext uri="{FF2B5EF4-FFF2-40B4-BE49-F238E27FC236}">
                <a16:creationId xmlns:a16="http://schemas.microsoft.com/office/drawing/2014/main" id="{34E16325-F46E-4351-8FD2-7EE903463F1D}"/>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7" name="Foliennummernplatzhalter 6">
            <a:extLst>
              <a:ext uri="{FF2B5EF4-FFF2-40B4-BE49-F238E27FC236}">
                <a16:creationId xmlns:a16="http://schemas.microsoft.com/office/drawing/2014/main" id="{F5C92A5E-CEB1-43B0-A318-AD619FAC400B}"/>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13" name="Textplatzhalter 12">
            <a:extLst>
              <a:ext uri="{FF2B5EF4-FFF2-40B4-BE49-F238E27FC236}">
                <a16:creationId xmlns:a16="http://schemas.microsoft.com/office/drawing/2014/main" id="{2EDA3C23-2C26-4E84-8931-CB35A1E33A54}"/>
              </a:ext>
            </a:extLst>
          </p:cNvPr>
          <p:cNvSpPr>
            <a:spLocks noGrp="1"/>
          </p:cNvSpPr>
          <p:nvPr>
            <p:ph type="body" sz="quarter" idx="14" hasCustomPrompt="1"/>
          </p:nvPr>
        </p:nvSpPr>
        <p:spPr>
          <a:xfrm>
            <a:off x="479425" y="1881186"/>
            <a:ext cx="5346575" cy="396000"/>
          </a:xfrm>
          <a:solidFill>
            <a:schemeClr val="accent3"/>
          </a:solidFill>
        </p:spPr>
        <p:txBody>
          <a:bodyPr lIns="72000" tIns="36000" rIns="72000" bIns="36000" anchor="ctr">
            <a:noAutofit/>
          </a:bodyPr>
          <a:lstStyle>
            <a:lvl1pPr marL="0" indent="0">
              <a:lnSpc>
                <a:spcPct val="100000"/>
              </a:lnSpc>
              <a:buFont typeface="Arial" panose="020B0604020202020204" pitchFamily="34" charset="0"/>
              <a:buNone/>
              <a:defRPr>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14" name="Textplatzhalter 12">
            <a:extLst>
              <a:ext uri="{FF2B5EF4-FFF2-40B4-BE49-F238E27FC236}">
                <a16:creationId xmlns:a16="http://schemas.microsoft.com/office/drawing/2014/main" id="{DD5946BA-0297-4CCE-95E3-236D7F578702}"/>
              </a:ext>
            </a:extLst>
          </p:cNvPr>
          <p:cNvSpPr>
            <a:spLocks noGrp="1"/>
          </p:cNvSpPr>
          <p:nvPr>
            <p:ph type="body" sz="quarter" idx="15" hasCustomPrompt="1"/>
          </p:nvPr>
        </p:nvSpPr>
        <p:spPr>
          <a:xfrm>
            <a:off x="6366000" y="1881186"/>
            <a:ext cx="5346575" cy="396000"/>
          </a:xfrm>
          <a:solidFill>
            <a:schemeClr val="accent3"/>
          </a:solidFill>
        </p:spPr>
        <p:txBody>
          <a:bodyPr lIns="72000" tIns="36000" rIns="72000" bIns="36000" anchor="ctr">
            <a:noAutofit/>
          </a:bodyPr>
          <a:lstStyle>
            <a:lvl1pPr marL="0" indent="0">
              <a:lnSpc>
                <a:spcPct val="100000"/>
              </a:lnSpc>
              <a:buFont typeface="Arial" panose="020B0604020202020204" pitchFamily="34" charset="0"/>
              <a:buNone/>
              <a:defRPr>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17" name="Textplatzhalter 6">
            <a:extLst>
              <a:ext uri="{FF2B5EF4-FFF2-40B4-BE49-F238E27FC236}">
                <a16:creationId xmlns:a16="http://schemas.microsoft.com/office/drawing/2014/main" id="{44BA3733-6AC0-45A3-8CA7-EECF74162475}"/>
              </a:ext>
            </a:extLst>
          </p:cNvPr>
          <p:cNvSpPr>
            <a:spLocks noGrp="1"/>
          </p:cNvSpPr>
          <p:nvPr>
            <p:ph type="body" sz="quarter" idx="16"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3176429165"/>
      </p:ext>
    </p:extLst>
  </p:cSld>
  <p:clrMapOvr>
    <a:masterClrMapping/>
  </p:clrMapOvr>
  <p:extLst>
    <p:ext uri="{DCECCB84-F9BA-43D5-87BE-67443E8EF086}">
      <p15:sldGuideLst xmlns:p15="http://schemas.microsoft.com/office/powerpoint/2012/main">
        <p15:guide id="1" pos="302">
          <p15:clr>
            <a:srgbClr val="FBAE40"/>
          </p15:clr>
        </p15:guide>
        <p15:guide id="3" orient="horz" pos="1185">
          <p15:clr>
            <a:srgbClr val="FBAE40"/>
          </p15:clr>
        </p15:guide>
        <p15:guide id="4" orient="horz" pos="397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30E084E-4774-4BD2-A413-D23DC811EE74}"/>
              </a:ext>
            </a:extLst>
          </p:cNvPr>
          <p:cNvGraphicFramePr>
            <a:graphicFrameLocks noChangeAspect="1"/>
          </p:cNvGraphicFramePr>
          <p:nvPr userDrawn="1">
            <p:custDataLst>
              <p:tags r:id="rId2"/>
            </p:custDataLst>
            <p:extLst>
              <p:ext uri="{D42A27DB-BD31-4B8C-83A1-F6EECF244321}">
                <p14:modId xmlns:p14="http://schemas.microsoft.com/office/powerpoint/2010/main" val="2033389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Folie" r:id="rId5" imgW="383" imgH="384" progId="TCLayout.ActiveDocument.1">
                  <p:embed/>
                </p:oleObj>
              </mc:Choice>
              <mc:Fallback>
                <p:oleObj name="think-cell Folie" r:id="rId5" imgW="383" imgH="384" progId="TCLayout.ActiveDocument.1">
                  <p:embed/>
                  <p:pic>
                    <p:nvPicPr>
                      <p:cNvPr id="9" name="Objekt 8" hidden="1">
                        <a:extLst>
                          <a:ext uri="{FF2B5EF4-FFF2-40B4-BE49-F238E27FC236}">
                            <a16:creationId xmlns:a16="http://schemas.microsoft.com/office/drawing/2014/main" id="{530E084E-4774-4BD2-A413-D23DC811EE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53A4EE6B-5254-47B6-B978-F294DF1E28C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3" name="CircleTop.png" descr="CircleTop.png">
            <a:extLst>
              <a:ext uri="{FF2B5EF4-FFF2-40B4-BE49-F238E27FC236}">
                <a16:creationId xmlns:a16="http://schemas.microsoft.com/office/drawing/2014/main" id="{443E1B40-DC0B-4393-B6E3-57818AD34C68}"/>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764813F6-6567-4FC0-8E18-DAD033AC5BE7}"/>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3" name="Inhaltsplatzhalter 2">
            <a:extLst>
              <a:ext uri="{FF2B5EF4-FFF2-40B4-BE49-F238E27FC236}">
                <a16:creationId xmlns:a16="http://schemas.microsoft.com/office/drawing/2014/main" id="{E727C9F0-08AC-4280-9C89-626C777030DA}"/>
              </a:ext>
            </a:extLst>
          </p:cNvPr>
          <p:cNvSpPr>
            <a:spLocks noGrp="1"/>
          </p:cNvSpPr>
          <p:nvPr>
            <p:ph sz="half" idx="1" hasCustomPrompt="1"/>
          </p:nvPr>
        </p:nvSpPr>
        <p:spPr>
          <a:xfrm>
            <a:off x="479425" y="1881187"/>
            <a:ext cx="3528383"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4" name="Inhaltsplatzhalter 3">
            <a:extLst>
              <a:ext uri="{FF2B5EF4-FFF2-40B4-BE49-F238E27FC236}">
                <a16:creationId xmlns:a16="http://schemas.microsoft.com/office/drawing/2014/main" id="{3B3E4A76-DB89-44EB-AA6B-83421B4D34C4}"/>
              </a:ext>
            </a:extLst>
          </p:cNvPr>
          <p:cNvSpPr>
            <a:spLocks noGrp="1"/>
          </p:cNvSpPr>
          <p:nvPr>
            <p:ph sz="half" idx="2" hasCustomPrompt="1"/>
          </p:nvPr>
        </p:nvSpPr>
        <p:spPr>
          <a:xfrm>
            <a:off x="8184192" y="1881187"/>
            <a:ext cx="3528383"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6" name="Fußzeilenplatzhalter 5">
            <a:extLst>
              <a:ext uri="{FF2B5EF4-FFF2-40B4-BE49-F238E27FC236}">
                <a16:creationId xmlns:a16="http://schemas.microsoft.com/office/drawing/2014/main" id="{34E16325-F46E-4351-8FD2-7EE903463F1D}"/>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7" name="Foliennummernplatzhalter 6">
            <a:extLst>
              <a:ext uri="{FF2B5EF4-FFF2-40B4-BE49-F238E27FC236}">
                <a16:creationId xmlns:a16="http://schemas.microsoft.com/office/drawing/2014/main" id="{F5C92A5E-CEB1-43B0-A318-AD619FAC400B}"/>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10" name="Textplatzhalter 7">
            <a:extLst>
              <a:ext uri="{FF2B5EF4-FFF2-40B4-BE49-F238E27FC236}">
                <a16:creationId xmlns:a16="http://schemas.microsoft.com/office/drawing/2014/main" id="{9EA987DC-2621-4408-BC58-0C73E2C8C0F1}"/>
              </a:ext>
            </a:extLst>
          </p:cNvPr>
          <p:cNvSpPr>
            <a:spLocks noGrp="1"/>
          </p:cNvSpPr>
          <p:nvPr>
            <p:ph type="body" sz="quarter" idx="13" hasCustomPrompt="1"/>
          </p:nvPr>
        </p:nvSpPr>
        <p:spPr>
          <a:xfrm>
            <a:off x="479424" y="1398314"/>
            <a:ext cx="11233149" cy="307777"/>
          </a:xfrm>
        </p:spPr>
        <p:txBody>
          <a:bodyPr vert="horz" wrap="square" lIns="0" tIns="0" rIns="0" bIns="0" rtlCol="0" anchor="b">
            <a:spAutoFit/>
          </a:bodyPr>
          <a:lstStyle>
            <a:lvl1pPr marL="0" indent="0">
              <a:buNone/>
              <a:defRPr lang="de-DE" b="1" dirty="0">
                <a:solidFill>
                  <a:schemeClr val="accent1"/>
                </a:solidFill>
              </a:defRPr>
            </a:lvl1pPr>
          </a:lstStyle>
          <a:p>
            <a:pPr marL="266700" lvl="0" indent="-266700">
              <a:spcBef>
                <a:spcPts val="0"/>
              </a:spcBef>
            </a:pPr>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11" name="Inhaltsplatzhalter 3">
            <a:extLst>
              <a:ext uri="{FF2B5EF4-FFF2-40B4-BE49-F238E27FC236}">
                <a16:creationId xmlns:a16="http://schemas.microsoft.com/office/drawing/2014/main" id="{68190A1E-4E90-4136-852F-9542B9D9E585}"/>
              </a:ext>
            </a:extLst>
          </p:cNvPr>
          <p:cNvSpPr>
            <a:spLocks noGrp="1"/>
          </p:cNvSpPr>
          <p:nvPr>
            <p:ph sz="half" idx="14" hasCustomPrompt="1"/>
          </p:nvPr>
        </p:nvSpPr>
        <p:spPr>
          <a:xfrm>
            <a:off x="4331808" y="1881187"/>
            <a:ext cx="3528383"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Tree>
    <p:extLst>
      <p:ext uri="{BB962C8B-B14F-4D97-AF65-F5344CB8AC3E}">
        <p14:creationId xmlns:p14="http://schemas.microsoft.com/office/powerpoint/2010/main" val="4032425668"/>
      </p:ext>
    </p:extLst>
  </p:cSld>
  <p:clrMapOvr>
    <a:masterClrMapping/>
  </p:clrMapOvr>
  <p:extLst>
    <p:ext uri="{DCECCB84-F9BA-43D5-87BE-67443E8EF086}">
      <p15:sldGuideLst xmlns:p15="http://schemas.microsoft.com/office/powerpoint/2012/main">
        <p15:guide id="1" pos="302">
          <p15:clr>
            <a:srgbClr val="FBAE40"/>
          </p15:clr>
        </p15:guide>
        <p15:guide id="3" orient="horz" pos="1185">
          <p15:clr>
            <a:srgbClr val="FBAE40"/>
          </p15:clr>
        </p15:guide>
        <p15:guide id="4" orient="horz" pos="397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ree content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30E084E-4774-4BD2-A413-D23DC811EE74}"/>
              </a:ext>
            </a:extLst>
          </p:cNvPr>
          <p:cNvGraphicFramePr>
            <a:graphicFrameLocks noChangeAspect="1"/>
          </p:cNvGraphicFramePr>
          <p:nvPr userDrawn="1">
            <p:custDataLst>
              <p:tags r:id="rId2"/>
            </p:custDataLst>
            <p:extLst>
              <p:ext uri="{D42A27DB-BD31-4B8C-83A1-F6EECF244321}">
                <p14:modId xmlns:p14="http://schemas.microsoft.com/office/powerpoint/2010/main" val="4019801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Folie" r:id="rId5" imgW="383" imgH="384" progId="TCLayout.ActiveDocument.1">
                  <p:embed/>
                </p:oleObj>
              </mc:Choice>
              <mc:Fallback>
                <p:oleObj name="think-cell Folie" r:id="rId5" imgW="383" imgH="384" progId="TCLayout.ActiveDocument.1">
                  <p:embed/>
                  <p:pic>
                    <p:nvPicPr>
                      <p:cNvPr id="9" name="Objekt 8" hidden="1">
                        <a:extLst>
                          <a:ext uri="{FF2B5EF4-FFF2-40B4-BE49-F238E27FC236}">
                            <a16:creationId xmlns:a16="http://schemas.microsoft.com/office/drawing/2014/main" id="{530E084E-4774-4BD2-A413-D23DC811EE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53A4EE6B-5254-47B6-B978-F294DF1E28C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2" name="CircleTop.png" descr="CircleTop.png">
            <a:extLst>
              <a:ext uri="{FF2B5EF4-FFF2-40B4-BE49-F238E27FC236}">
                <a16:creationId xmlns:a16="http://schemas.microsoft.com/office/drawing/2014/main" id="{66A5351B-E944-4DE8-A9E5-887EAFAD20D0}"/>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764813F6-6567-4FC0-8E18-DAD033AC5BE7}"/>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3" name="Inhaltsplatzhalter 2">
            <a:extLst>
              <a:ext uri="{FF2B5EF4-FFF2-40B4-BE49-F238E27FC236}">
                <a16:creationId xmlns:a16="http://schemas.microsoft.com/office/drawing/2014/main" id="{E727C9F0-08AC-4280-9C89-626C777030DA}"/>
              </a:ext>
            </a:extLst>
          </p:cNvPr>
          <p:cNvSpPr>
            <a:spLocks noGrp="1"/>
          </p:cNvSpPr>
          <p:nvPr>
            <p:ph sz="half" idx="1" hasCustomPrompt="1"/>
          </p:nvPr>
        </p:nvSpPr>
        <p:spPr>
          <a:xfrm>
            <a:off x="479425" y="1881187"/>
            <a:ext cx="3528383"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4" name="Inhaltsplatzhalter 3">
            <a:extLst>
              <a:ext uri="{FF2B5EF4-FFF2-40B4-BE49-F238E27FC236}">
                <a16:creationId xmlns:a16="http://schemas.microsoft.com/office/drawing/2014/main" id="{3B3E4A76-DB89-44EB-AA6B-83421B4D34C4}"/>
              </a:ext>
            </a:extLst>
          </p:cNvPr>
          <p:cNvSpPr>
            <a:spLocks noGrp="1"/>
          </p:cNvSpPr>
          <p:nvPr>
            <p:ph sz="half" idx="2" hasCustomPrompt="1"/>
          </p:nvPr>
        </p:nvSpPr>
        <p:spPr>
          <a:xfrm>
            <a:off x="8184192" y="1881187"/>
            <a:ext cx="3528383"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6" name="Fußzeilenplatzhalter 5">
            <a:extLst>
              <a:ext uri="{FF2B5EF4-FFF2-40B4-BE49-F238E27FC236}">
                <a16:creationId xmlns:a16="http://schemas.microsoft.com/office/drawing/2014/main" id="{34E16325-F46E-4351-8FD2-7EE903463F1D}"/>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7" name="Foliennummernplatzhalter 6">
            <a:extLst>
              <a:ext uri="{FF2B5EF4-FFF2-40B4-BE49-F238E27FC236}">
                <a16:creationId xmlns:a16="http://schemas.microsoft.com/office/drawing/2014/main" id="{F5C92A5E-CEB1-43B0-A318-AD619FAC400B}"/>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11" name="Inhaltsplatzhalter 3">
            <a:extLst>
              <a:ext uri="{FF2B5EF4-FFF2-40B4-BE49-F238E27FC236}">
                <a16:creationId xmlns:a16="http://schemas.microsoft.com/office/drawing/2014/main" id="{68190A1E-4E90-4136-852F-9542B9D9E585}"/>
              </a:ext>
            </a:extLst>
          </p:cNvPr>
          <p:cNvSpPr>
            <a:spLocks noGrp="1"/>
          </p:cNvSpPr>
          <p:nvPr>
            <p:ph sz="half" idx="14" hasCustomPrompt="1"/>
          </p:nvPr>
        </p:nvSpPr>
        <p:spPr>
          <a:xfrm>
            <a:off x="4331808" y="1881187"/>
            <a:ext cx="3528383"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14" name="Textplatzhalter 6">
            <a:extLst>
              <a:ext uri="{FF2B5EF4-FFF2-40B4-BE49-F238E27FC236}">
                <a16:creationId xmlns:a16="http://schemas.microsoft.com/office/drawing/2014/main" id="{10F304F2-2A02-4387-9990-3A2B464C04A4}"/>
              </a:ext>
            </a:extLst>
          </p:cNvPr>
          <p:cNvSpPr>
            <a:spLocks noGrp="1"/>
          </p:cNvSpPr>
          <p:nvPr>
            <p:ph type="body" sz="quarter" idx="15"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4127349533"/>
      </p:ext>
    </p:extLst>
  </p:cSld>
  <p:clrMapOvr>
    <a:masterClrMapping/>
  </p:clrMapOvr>
  <p:extLst>
    <p:ext uri="{DCECCB84-F9BA-43D5-87BE-67443E8EF086}">
      <p15:sldGuideLst xmlns:p15="http://schemas.microsoft.com/office/powerpoint/2012/main">
        <p15:guide id="1" pos="302">
          <p15:clr>
            <a:srgbClr val="FBAE40"/>
          </p15:clr>
        </p15:guide>
        <p15:guide id="3" orient="horz" pos="1185">
          <p15:clr>
            <a:srgbClr val="FBAE40"/>
          </p15:clr>
        </p15:guide>
        <p15:guide id="4" orient="horz" pos="397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s with header">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30E084E-4774-4BD2-A413-D23DC811EE74}"/>
              </a:ext>
            </a:extLst>
          </p:cNvPr>
          <p:cNvGraphicFramePr>
            <a:graphicFrameLocks noChangeAspect="1"/>
          </p:cNvGraphicFramePr>
          <p:nvPr userDrawn="1">
            <p:custDataLst>
              <p:tags r:id="rId2"/>
            </p:custDataLst>
            <p:extLst>
              <p:ext uri="{D42A27DB-BD31-4B8C-83A1-F6EECF244321}">
                <p14:modId xmlns:p14="http://schemas.microsoft.com/office/powerpoint/2010/main" val="2864017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Folie" r:id="rId5" imgW="383" imgH="384" progId="TCLayout.ActiveDocument.1">
                  <p:embed/>
                </p:oleObj>
              </mc:Choice>
              <mc:Fallback>
                <p:oleObj name="think-cell Folie" r:id="rId5" imgW="383" imgH="384" progId="TCLayout.ActiveDocument.1">
                  <p:embed/>
                  <p:pic>
                    <p:nvPicPr>
                      <p:cNvPr id="9" name="Objekt 8" hidden="1">
                        <a:extLst>
                          <a:ext uri="{FF2B5EF4-FFF2-40B4-BE49-F238E27FC236}">
                            <a16:creationId xmlns:a16="http://schemas.microsoft.com/office/drawing/2014/main" id="{530E084E-4774-4BD2-A413-D23DC811EE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53A4EE6B-5254-47B6-B978-F294DF1E28C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6" name="CircleTop.png" descr="CircleTop.png">
            <a:extLst>
              <a:ext uri="{FF2B5EF4-FFF2-40B4-BE49-F238E27FC236}">
                <a16:creationId xmlns:a16="http://schemas.microsoft.com/office/drawing/2014/main" id="{28BADB05-95D8-4013-A774-85A7B1A6CBE3}"/>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764813F6-6567-4FC0-8E18-DAD033AC5BE7}"/>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3" name="Inhaltsplatzhalter 2">
            <a:extLst>
              <a:ext uri="{FF2B5EF4-FFF2-40B4-BE49-F238E27FC236}">
                <a16:creationId xmlns:a16="http://schemas.microsoft.com/office/drawing/2014/main" id="{E727C9F0-08AC-4280-9C89-626C777030DA}"/>
              </a:ext>
            </a:extLst>
          </p:cNvPr>
          <p:cNvSpPr>
            <a:spLocks noGrp="1"/>
          </p:cNvSpPr>
          <p:nvPr>
            <p:ph sz="half" idx="1" hasCustomPrompt="1"/>
          </p:nvPr>
        </p:nvSpPr>
        <p:spPr>
          <a:xfrm>
            <a:off x="479425" y="2354094"/>
            <a:ext cx="3528383" cy="3954631"/>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4" name="Inhaltsplatzhalter 3">
            <a:extLst>
              <a:ext uri="{FF2B5EF4-FFF2-40B4-BE49-F238E27FC236}">
                <a16:creationId xmlns:a16="http://schemas.microsoft.com/office/drawing/2014/main" id="{3B3E4A76-DB89-44EB-AA6B-83421B4D34C4}"/>
              </a:ext>
            </a:extLst>
          </p:cNvPr>
          <p:cNvSpPr>
            <a:spLocks noGrp="1"/>
          </p:cNvSpPr>
          <p:nvPr>
            <p:ph sz="half" idx="2" hasCustomPrompt="1"/>
          </p:nvPr>
        </p:nvSpPr>
        <p:spPr>
          <a:xfrm>
            <a:off x="8184192" y="2354094"/>
            <a:ext cx="3528383" cy="3954631"/>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6" name="Fußzeilenplatzhalter 5">
            <a:extLst>
              <a:ext uri="{FF2B5EF4-FFF2-40B4-BE49-F238E27FC236}">
                <a16:creationId xmlns:a16="http://schemas.microsoft.com/office/drawing/2014/main" id="{34E16325-F46E-4351-8FD2-7EE903463F1D}"/>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7" name="Foliennummernplatzhalter 6">
            <a:extLst>
              <a:ext uri="{FF2B5EF4-FFF2-40B4-BE49-F238E27FC236}">
                <a16:creationId xmlns:a16="http://schemas.microsoft.com/office/drawing/2014/main" id="{F5C92A5E-CEB1-43B0-A318-AD619FAC400B}"/>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10" name="Textplatzhalter 7">
            <a:extLst>
              <a:ext uri="{FF2B5EF4-FFF2-40B4-BE49-F238E27FC236}">
                <a16:creationId xmlns:a16="http://schemas.microsoft.com/office/drawing/2014/main" id="{9EA987DC-2621-4408-BC58-0C73E2C8C0F1}"/>
              </a:ext>
            </a:extLst>
          </p:cNvPr>
          <p:cNvSpPr>
            <a:spLocks noGrp="1"/>
          </p:cNvSpPr>
          <p:nvPr>
            <p:ph type="body" sz="quarter" idx="13" hasCustomPrompt="1"/>
          </p:nvPr>
        </p:nvSpPr>
        <p:spPr>
          <a:xfrm>
            <a:off x="479424" y="1398314"/>
            <a:ext cx="11233149" cy="307777"/>
          </a:xfrm>
        </p:spPr>
        <p:txBody>
          <a:bodyPr vert="horz" wrap="square" lIns="0" tIns="0" rIns="0" bIns="0" rtlCol="0" anchor="b">
            <a:spAutoFit/>
          </a:bodyPr>
          <a:lstStyle>
            <a:lvl1pPr marL="0" indent="0">
              <a:buNone/>
              <a:defRPr lang="de-DE" b="1" dirty="0">
                <a:solidFill>
                  <a:schemeClr val="accent1"/>
                </a:solidFill>
              </a:defRPr>
            </a:lvl1pPr>
          </a:lstStyle>
          <a:p>
            <a:pPr marL="266700" lvl="0" indent="-266700">
              <a:spcBef>
                <a:spcPts val="0"/>
              </a:spcBef>
            </a:pPr>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11" name="Inhaltsplatzhalter 3">
            <a:extLst>
              <a:ext uri="{FF2B5EF4-FFF2-40B4-BE49-F238E27FC236}">
                <a16:creationId xmlns:a16="http://schemas.microsoft.com/office/drawing/2014/main" id="{68190A1E-4E90-4136-852F-9542B9D9E585}"/>
              </a:ext>
            </a:extLst>
          </p:cNvPr>
          <p:cNvSpPr>
            <a:spLocks noGrp="1"/>
          </p:cNvSpPr>
          <p:nvPr>
            <p:ph sz="half" idx="14" hasCustomPrompt="1"/>
          </p:nvPr>
        </p:nvSpPr>
        <p:spPr>
          <a:xfrm>
            <a:off x="4331808" y="2354094"/>
            <a:ext cx="3528383" cy="3954631"/>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12" name="Textplatzhalter 12">
            <a:extLst>
              <a:ext uri="{FF2B5EF4-FFF2-40B4-BE49-F238E27FC236}">
                <a16:creationId xmlns:a16="http://schemas.microsoft.com/office/drawing/2014/main" id="{AB063CE2-9A68-4889-BEB4-2E4AC4CA9C64}"/>
              </a:ext>
            </a:extLst>
          </p:cNvPr>
          <p:cNvSpPr>
            <a:spLocks noGrp="1"/>
          </p:cNvSpPr>
          <p:nvPr>
            <p:ph type="body" sz="quarter" idx="15"/>
          </p:nvPr>
        </p:nvSpPr>
        <p:spPr>
          <a:xfrm>
            <a:off x="479425" y="1881186"/>
            <a:ext cx="3528383" cy="396000"/>
          </a:xfrm>
          <a:solidFill>
            <a:schemeClr val="accent3"/>
          </a:solidFill>
        </p:spPr>
        <p:txBody>
          <a:bodyPr lIns="72000" tIns="36000" rIns="72000" bIns="36000" anchor="ctr">
            <a:noAutofit/>
          </a:bodyPr>
          <a:lstStyle>
            <a:lvl1pPr marL="0" indent="0">
              <a:lnSpc>
                <a:spcPct val="100000"/>
              </a:lnSpc>
              <a:buFont typeface="Arial" panose="020B0604020202020204" pitchFamily="34" charset="0"/>
              <a:buNone/>
              <a:defRPr>
                <a:solidFill>
                  <a:schemeClr val="bg1"/>
                </a:solidFill>
              </a:defRPr>
            </a:lvl1pPr>
            <a:lvl2pPr marL="266700" indent="0">
              <a:buNone/>
              <a:defRPr/>
            </a:lvl2pPr>
          </a:lstStyle>
          <a:p>
            <a:pPr lvl="0"/>
            <a:r>
              <a:rPr lang="de-DE" dirty="0"/>
              <a:t>Mastertextformat</a:t>
            </a:r>
          </a:p>
        </p:txBody>
      </p:sp>
      <p:sp>
        <p:nvSpPr>
          <p:cNvPr id="13" name="Textplatzhalter 12">
            <a:extLst>
              <a:ext uri="{FF2B5EF4-FFF2-40B4-BE49-F238E27FC236}">
                <a16:creationId xmlns:a16="http://schemas.microsoft.com/office/drawing/2014/main" id="{3A0200FF-433B-4C3C-A803-0A460B5CC4B4}"/>
              </a:ext>
            </a:extLst>
          </p:cNvPr>
          <p:cNvSpPr>
            <a:spLocks noGrp="1"/>
          </p:cNvSpPr>
          <p:nvPr>
            <p:ph type="body" sz="quarter" idx="16"/>
          </p:nvPr>
        </p:nvSpPr>
        <p:spPr>
          <a:xfrm>
            <a:off x="4331808" y="1881186"/>
            <a:ext cx="3528383" cy="396000"/>
          </a:xfrm>
          <a:solidFill>
            <a:schemeClr val="accent3"/>
          </a:solidFill>
        </p:spPr>
        <p:txBody>
          <a:bodyPr lIns="72000" tIns="36000" rIns="72000" bIns="36000" anchor="ctr">
            <a:noAutofit/>
          </a:bodyPr>
          <a:lstStyle>
            <a:lvl1pPr marL="0" indent="0">
              <a:lnSpc>
                <a:spcPct val="100000"/>
              </a:lnSpc>
              <a:buFont typeface="Arial" panose="020B0604020202020204" pitchFamily="34" charset="0"/>
              <a:buNone/>
              <a:defRPr>
                <a:solidFill>
                  <a:schemeClr val="bg1"/>
                </a:solidFill>
              </a:defRPr>
            </a:lvl1pPr>
            <a:lvl2pPr marL="266700" indent="0">
              <a:buNone/>
              <a:defRPr/>
            </a:lvl2pPr>
          </a:lstStyle>
          <a:p>
            <a:pPr lvl="0"/>
            <a:r>
              <a:rPr lang="de-DE" dirty="0"/>
              <a:t>Mastertextformat</a:t>
            </a:r>
          </a:p>
        </p:txBody>
      </p:sp>
      <p:sp>
        <p:nvSpPr>
          <p:cNvPr id="14" name="Textplatzhalter 12">
            <a:extLst>
              <a:ext uri="{FF2B5EF4-FFF2-40B4-BE49-F238E27FC236}">
                <a16:creationId xmlns:a16="http://schemas.microsoft.com/office/drawing/2014/main" id="{31CD57DD-D4D8-4E4D-91CB-25340CBD5C1A}"/>
              </a:ext>
            </a:extLst>
          </p:cNvPr>
          <p:cNvSpPr>
            <a:spLocks noGrp="1"/>
          </p:cNvSpPr>
          <p:nvPr>
            <p:ph type="body" sz="quarter" idx="17"/>
          </p:nvPr>
        </p:nvSpPr>
        <p:spPr>
          <a:xfrm>
            <a:off x="8184192" y="1881186"/>
            <a:ext cx="3528383" cy="396000"/>
          </a:xfrm>
          <a:solidFill>
            <a:schemeClr val="accent3"/>
          </a:solidFill>
        </p:spPr>
        <p:txBody>
          <a:bodyPr lIns="72000" tIns="36000" rIns="72000" bIns="36000" anchor="ctr">
            <a:noAutofit/>
          </a:bodyPr>
          <a:lstStyle>
            <a:lvl1pPr marL="0" indent="0">
              <a:lnSpc>
                <a:spcPct val="100000"/>
              </a:lnSpc>
              <a:buFont typeface="Arial" panose="020B0604020202020204" pitchFamily="34" charset="0"/>
              <a:buNone/>
              <a:defRPr>
                <a:solidFill>
                  <a:schemeClr val="bg1"/>
                </a:solidFill>
              </a:defRPr>
            </a:lvl1pPr>
            <a:lvl2pPr marL="266700" indent="0">
              <a:buNone/>
              <a:defRPr/>
            </a:lvl2pPr>
          </a:lstStyle>
          <a:p>
            <a:pPr lvl="0"/>
            <a:r>
              <a:rPr lang="de-DE" dirty="0"/>
              <a:t>Mastertextformat</a:t>
            </a:r>
          </a:p>
        </p:txBody>
      </p:sp>
    </p:spTree>
    <p:extLst>
      <p:ext uri="{BB962C8B-B14F-4D97-AF65-F5344CB8AC3E}">
        <p14:creationId xmlns:p14="http://schemas.microsoft.com/office/powerpoint/2010/main" val="3924254362"/>
      </p:ext>
    </p:extLst>
  </p:cSld>
  <p:clrMapOvr>
    <a:masterClrMapping/>
  </p:clrMapOvr>
  <p:extLst>
    <p:ext uri="{DCECCB84-F9BA-43D5-87BE-67443E8EF086}">
      <p15:sldGuideLst xmlns:p15="http://schemas.microsoft.com/office/powerpoint/2012/main">
        <p15:guide id="1" pos="302">
          <p15:clr>
            <a:srgbClr val="FBAE40"/>
          </p15:clr>
        </p15:guide>
        <p15:guide id="2" pos="7680">
          <p15:clr>
            <a:srgbClr val="FBAE40"/>
          </p15:clr>
        </p15:guide>
        <p15:guide id="3" orient="horz" pos="1185">
          <p15:clr>
            <a:srgbClr val="FBAE40"/>
          </p15:clr>
        </p15:guide>
        <p15:guide id="4" orient="horz" pos="397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hree contents with header">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30E084E-4774-4BD2-A413-D23DC811EE74}"/>
              </a:ext>
            </a:extLst>
          </p:cNvPr>
          <p:cNvGraphicFramePr>
            <a:graphicFrameLocks noChangeAspect="1"/>
          </p:cNvGraphicFramePr>
          <p:nvPr userDrawn="1">
            <p:custDataLst>
              <p:tags r:id="rId2"/>
            </p:custDataLst>
            <p:extLst>
              <p:ext uri="{D42A27DB-BD31-4B8C-83A1-F6EECF244321}">
                <p14:modId xmlns:p14="http://schemas.microsoft.com/office/powerpoint/2010/main" val="1897596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Folie" r:id="rId5" imgW="383" imgH="384" progId="TCLayout.ActiveDocument.1">
                  <p:embed/>
                </p:oleObj>
              </mc:Choice>
              <mc:Fallback>
                <p:oleObj name="think-cell Folie" r:id="rId5" imgW="383" imgH="384" progId="TCLayout.ActiveDocument.1">
                  <p:embed/>
                  <p:pic>
                    <p:nvPicPr>
                      <p:cNvPr id="9" name="Objekt 8" hidden="1">
                        <a:extLst>
                          <a:ext uri="{FF2B5EF4-FFF2-40B4-BE49-F238E27FC236}">
                            <a16:creationId xmlns:a16="http://schemas.microsoft.com/office/drawing/2014/main" id="{530E084E-4774-4BD2-A413-D23DC811EE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53A4EE6B-5254-47B6-B978-F294DF1E28C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5" name="CircleTop.png" descr="CircleTop.png">
            <a:extLst>
              <a:ext uri="{FF2B5EF4-FFF2-40B4-BE49-F238E27FC236}">
                <a16:creationId xmlns:a16="http://schemas.microsoft.com/office/drawing/2014/main" id="{7A9B5617-ECBB-4DCC-B5F5-29AC3409043C}"/>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764813F6-6567-4FC0-8E18-DAD033AC5BE7}"/>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3" name="Inhaltsplatzhalter 2">
            <a:extLst>
              <a:ext uri="{FF2B5EF4-FFF2-40B4-BE49-F238E27FC236}">
                <a16:creationId xmlns:a16="http://schemas.microsoft.com/office/drawing/2014/main" id="{E727C9F0-08AC-4280-9C89-626C777030DA}"/>
              </a:ext>
            </a:extLst>
          </p:cNvPr>
          <p:cNvSpPr>
            <a:spLocks noGrp="1"/>
          </p:cNvSpPr>
          <p:nvPr>
            <p:ph sz="half" idx="1" hasCustomPrompt="1"/>
          </p:nvPr>
        </p:nvSpPr>
        <p:spPr>
          <a:xfrm>
            <a:off x="479425" y="2354094"/>
            <a:ext cx="3528383" cy="3954631"/>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4" name="Inhaltsplatzhalter 3">
            <a:extLst>
              <a:ext uri="{FF2B5EF4-FFF2-40B4-BE49-F238E27FC236}">
                <a16:creationId xmlns:a16="http://schemas.microsoft.com/office/drawing/2014/main" id="{3B3E4A76-DB89-44EB-AA6B-83421B4D34C4}"/>
              </a:ext>
            </a:extLst>
          </p:cNvPr>
          <p:cNvSpPr>
            <a:spLocks noGrp="1"/>
          </p:cNvSpPr>
          <p:nvPr>
            <p:ph sz="half" idx="2" hasCustomPrompt="1"/>
          </p:nvPr>
        </p:nvSpPr>
        <p:spPr>
          <a:xfrm>
            <a:off x="8184192" y="2354094"/>
            <a:ext cx="3528383" cy="3954631"/>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6" name="Fußzeilenplatzhalter 5">
            <a:extLst>
              <a:ext uri="{FF2B5EF4-FFF2-40B4-BE49-F238E27FC236}">
                <a16:creationId xmlns:a16="http://schemas.microsoft.com/office/drawing/2014/main" id="{34E16325-F46E-4351-8FD2-7EE903463F1D}"/>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7" name="Foliennummernplatzhalter 6">
            <a:extLst>
              <a:ext uri="{FF2B5EF4-FFF2-40B4-BE49-F238E27FC236}">
                <a16:creationId xmlns:a16="http://schemas.microsoft.com/office/drawing/2014/main" id="{F5C92A5E-CEB1-43B0-A318-AD619FAC400B}"/>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11" name="Inhaltsplatzhalter 3">
            <a:extLst>
              <a:ext uri="{FF2B5EF4-FFF2-40B4-BE49-F238E27FC236}">
                <a16:creationId xmlns:a16="http://schemas.microsoft.com/office/drawing/2014/main" id="{68190A1E-4E90-4136-852F-9542B9D9E585}"/>
              </a:ext>
            </a:extLst>
          </p:cNvPr>
          <p:cNvSpPr>
            <a:spLocks noGrp="1"/>
          </p:cNvSpPr>
          <p:nvPr>
            <p:ph sz="half" idx="14" hasCustomPrompt="1"/>
          </p:nvPr>
        </p:nvSpPr>
        <p:spPr>
          <a:xfrm>
            <a:off x="4331808" y="2354094"/>
            <a:ext cx="3528383" cy="3954631"/>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12" name="Textplatzhalter 12">
            <a:extLst>
              <a:ext uri="{FF2B5EF4-FFF2-40B4-BE49-F238E27FC236}">
                <a16:creationId xmlns:a16="http://schemas.microsoft.com/office/drawing/2014/main" id="{AB063CE2-9A68-4889-BEB4-2E4AC4CA9C64}"/>
              </a:ext>
            </a:extLst>
          </p:cNvPr>
          <p:cNvSpPr>
            <a:spLocks noGrp="1"/>
          </p:cNvSpPr>
          <p:nvPr>
            <p:ph type="body" sz="quarter" idx="15"/>
          </p:nvPr>
        </p:nvSpPr>
        <p:spPr>
          <a:xfrm>
            <a:off x="479425" y="1881186"/>
            <a:ext cx="3528383" cy="396000"/>
          </a:xfrm>
          <a:solidFill>
            <a:schemeClr val="accent3"/>
          </a:solidFill>
        </p:spPr>
        <p:txBody>
          <a:bodyPr lIns="72000" tIns="36000" rIns="72000" bIns="36000" anchor="ctr">
            <a:noAutofit/>
          </a:bodyPr>
          <a:lstStyle>
            <a:lvl1pPr marL="0" indent="0">
              <a:lnSpc>
                <a:spcPct val="100000"/>
              </a:lnSpc>
              <a:buFont typeface="Arial" panose="020B0604020202020204" pitchFamily="34" charset="0"/>
              <a:buNone/>
              <a:defRPr>
                <a:solidFill>
                  <a:schemeClr val="bg1"/>
                </a:solidFill>
              </a:defRPr>
            </a:lvl1pPr>
            <a:lvl2pPr marL="266700" indent="0">
              <a:buNone/>
              <a:defRPr/>
            </a:lvl2pPr>
          </a:lstStyle>
          <a:p>
            <a:pPr lvl="0"/>
            <a:r>
              <a:rPr lang="de-DE" dirty="0"/>
              <a:t>Mastertextformat</a:t>
            </a:r>
          </a:p>
        </p:txBody>
      </p:sp>
      <p:sp>
        <p:nvSpPr>
          <p:cNvPr id="13" name="Textplatzhalter 12">
            <a:extLst>
              <a:ext uri="{FF2B5EF4-FFF2-40B4-BE49-F238E27FC236}">
                <a16:creationId xmlns:a16="http://schemas.microsoft.com/office/drawing/2014/main" id="{3A0200FF-433B-4C3C-A803-0A460B5CC4B4}"/>
              </a:ext>
            </a:extLst>
          </p:cNvPr>
          <p:cNvSpPr>
            <a:spLocks noGrp="1"/>
          </p:cNvSpPr>
          <p:nvPr>
            <p:ph type="body" sz="quarter" idx="16"/>
          </p:nvPr>
        </p:nvSpPr>
        <p:spPr>
          <a:xfrm>
            <a:off x="4331808" y="1881186"/>
            <a:ext cx="3528383" cy="396000"/>
          </a:xfrm>
          <a:solidFill>
            <a:schemeClr val="accent3"/>
          </a:solidFill>
        </p:spPr>
        <p:txBody>
          <a:bodyPr lIns="72000" tIns="36000" rIns="72000" bIns="36000" anchor="ctr">
            <a:noAutofit/>
          </a:bodyPr>
          <a:lstStyle>
            <a:lvl1pPr marL="0" indent="0">
              <a:lnSpc>
                <a:spcPct val="100000"/>
              </a:lnSpc>
              <a:buFont typeface="Arial" panose="020B0604020202020204" pitchFamily="34" charset="0"/>
              <a:buNone/>
              <a:defRPr>
                <a:solidFill>
                  <a:schemeClr val="bg1"/>
                </a:solidFill>
              </a:defRPr>
            </a:lvl1pPr>
            <a:lvl2pPr marL="266700" indent="0">
              <a:buNone/>
              <a:defRPr/>
            </a:lvl2pPr>
          </a:lstStyle>
          <a:p>
            <a:pPr lvl="0"/>
            <a:r>
              <a:rPr lang="de-DE" dirty="0"/>
              <a:t>Mastertextformat</a:t>
            </a:r>
          </a:p>
        </p:txBody>
      </p:sp>
      <p:sp>
        <p:nvSpPr>
          <p:cNvPr id="14" name="Textplatzhalter 12">
            <a:extLst>
              <a:ext uri="{FF2B5EF4-FFF2-40B4-BE49-F238E27FC236}">
                <a16:creationId xmlns:a16="http://schemas.microsoft.com/office/drawing/2014/main" id="{31CD57DD-D4D8-4E4D-91CB-25340CBD5C1A}"/>
              </a:ext>
            </a:extLst>
          </p:cNvPr>
          <p:cNvSpPr>
            <a:spLocks noGrp="1"/>
          </p:cNvSpPr>
          <p:nvPr>
            <p:ph type="body" sz="quarter" idx="17"/>
          </p:nvPr>
        </p:nvSpPr>
        <p:spPr>
          <a:xfrm>
            <a:off x="8184192" y="1881186"/>
            <a:ext cx="3528383" cy="396000"/>
          </a:xfrm>
          <a:solidFill>
            <a:schemeClr val="accent3"/>
          </a:solidFill>
        </p:spPr>
        <p:txBody>
          <a:bodyPr lIns="72000" tIns="36000" rIns="72000" bIns="36000" anchor="ctr">
            <a:noAutofit/>
          </a:bodyPr>
          <a:lstStyle>
            <a:lvl1pPr marL="0" indent="0">
              <a:lnSpc>
                <a:spcPct val="100000"/>
              </a:lnSpc>
              <a:buFont typeface="Arial" panose="020B0604020202020204" pitchFamily="34" charset="0"/>
              <a:buNone/>
              <a:defRPr>
                <a:solidFill>
                  <a:schemeClr val="bg1"/>
                </a:solidFill>
              </a:defRPr>
            </a:lvl1pPr>
            <a:lvl2pPr marL="266700" indent="0">
              <a:buNone/>
              <a:defRPr/>
            </a:lvl2pPr>
          </a:lstStyle>
          <a:p>
            <a:pPr lvl="0"/>
            <a:r>
              <a:rPr lang="de-DE" dirty="0"/>
              <a:t>Mastertextformat</a:t>
            </a:r>
          </a:p>
        </p:txBody>
      </p:sp>
      <p:sp>
        <p:nvSpPr>
          <p:cNvPr id="17" name="Textplatzhalter 6">
            <a:extLst>
              <a:ext uri="{FF2B5EF4-FFF2-40B4-BE49-F238E27FC236}">
                <a16:creationId xmlns:a16="http://schemas.microsoft.com/office/drawing/2014/main" id="{312AC0BB-08FD-4472-B223-7D8BE68D8FC3}"/>
              </a:ext>
            </a:extLst>
          </p:cNvPr>
          <p:cNvSpPr>
            <a:spLocks noGrp="1"/>
          </p:cNvSpPr>
          <p:nvPr>
            <p:ph type="body" sz="quarter" idx="18"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2796073458"/>
      </p:ext>
    </p:extLst>
  </p:cSld>
  <p:clrMapOvr>
    <a:masterClrMapping/>
  </p:clrMapOvr>
  <p:extLst>
    <p:ext uri="{DCECCB84-F9BA-43D5-87BE-67443E8EF086}">
      <p15:sldGuideLst xmlns:p15="http://schemas.microsoft.com/office/powerpoint/2012/main">
        <p15:guide id="1" pos="302">
          <p15:clr>
            <a:srgbClr val="FBAE40"/>
          </p15:clr>
        </p15:guide>
        <p15:guide id="2" pos="7680">
          <p15:clr>
            <a:srgbClr val="FBAE40"/>
          </p15:clr>
        </p15:guide>
        <p15:guide id="3" orient="horz" pos="1185">
          <p15:clr>
            <a:srgbClr val="FBAE40"/>
          </p15:clr>
        </p15:guide>
        <p15:guide id="4" orient="horz" pos="39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endParaRPr lang="es-ES"/>
          </a:p>
        </p:txBody>
      </p:sp>
      <p:sp>
        <p:nvSpPr>
          <p:cNvPr id="5" name="Marcador de pie de página 4"/>
          <p:cNvSpPr>
            <a:spLocks noGrp="1"/>
          </p:cNvSpPr>
          <p:nvPr>
            <p:ph type="ftr" sz="quarter" idx="11"/>
          </p:nvPr>
        </p:nvSpPr>
        <p:spPr/>
        <p:txBody>
          <a:bodyPr/>
          <a:lstStyle/>
          <a:p>
            <a:r>
              <a:rPr lang="es-ES"/>
              <a:t>STADA Compliance training</a:t>
            </a:r>
          </a:p>
        </p:txBody>
      </p:sp>
      <p:sp>
        <p:nvSpPr>
          <p:cNvPr id="6" name="Marcador de número de diapositiva 5"/>
          <p:cNvSpPr>
            <a:spLocks noGrp="1"/>
          </p:cNvSpPr>
          <p:nvPr>
            <p:ph type="sldNum" sz="quarter" idx="12"/>
          </p:nvPr>
        </p:nvSpPr>
        <p:spPr/>
        <p:txBody>
          <a:bodyPr/>
          <a:lstStyle/>
          <a:p>
            <a:fld id="{86CB4B4D-7CA3-9044-876B-883B54F8677D}" type="slidenum">
              <a:rPr lang="es-ES" smtClean="0"/>
              <a:t>‹Nº›</a:t>
            </a:fld>
            <a:endParaRPr lang="es-ES" dirty="0"/>
          </a:p>
        </p:txBody>
      </p:sp>
    </p:spTree>
    <p:extLst>
      <p:ext uri="{BB962C8B-B14F-4D97-AF65-F5344CB8AC3E}">
        <p14:creationId xmlns:p14="http://schemas.microsoft.com/office/powerpoint/2010/main" val="1417584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1109491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9" name="CircleTop.png" descr="CircleTop.png">
            <a:extLst>
              <a:ext uri="{FF2B5EF4-FFF2-40B4-BE49-F238E27FC236}">
                <a16:creationId xmlns:a16="http://schemas.microsoft.com/office/drawing/2014/main" id="{DEF8553D-A95F-4FFB-84BB-44C1813AED67}"/>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8" name="Textplatzhalter 7">
            <a:extLst>
              <a:ext uri="{FF2B5EF4-FFF2-40B4-BE49-F238E27FC236}">
                <a16:creationId xmlns:a16="http://schemas.microsoft.com/office/drawing/2014/main" id="{00875A86-533B-4639-B420-242A17D78C96}"/>
              </a:ext>
            </a:extLst>
          </p:cNvPr>
          <p:cNvSpPr>
            <a:spLocks noGrp="1"/>
          </p:cNvSpPr>
          <p:nvPr>
            <p:ph type="body" sz="quarter" idx="13"/>
          </p:nvPr>
        </p:nvSpPr>
        <p:spPr>
          <a:xfrm>
            <a:off x="479424" y="1398314"/>
            <a:ext cx="11233149" cy="615553"/>
          </a:xfrm>
        </p:spPr>
        <p:txBody>
          <a:bodyPr>
            <a:spAutoFit/>
          </a:bodyPr>
          <a:lstStyle>
            <a:lvl1pPr marL="0" indent="0">
              <a:spcBef>
                <a:spcPts val="0"/>
              </a:spcBef>
              <a:buFont typeface="Arial" panose="020B0604020202020204" pitchFamily="34" charset="0"/>
              <a:buNone/>
              <a:defRPr lang="de-DE" sz="2000" b="1" kern="1200" dirty="0">
                <a:solidFill>
                  <a:schemeClr val="accent1"/>
                </a:solidFill>
                <a:latin typeface="+mn-lt"/>
                <a:ea typeface="+mn-ea"/>
                <a:cs typeface="+mn-cs"/>
              </a:defRPr>
            </a:lvl1pPr>
          </a:lstStyle>
          <a:p>
            <a:pPr lvl="0"/>
            <a:r>
              <a:rPr lang="de-DE" dirty="0"/>
              <a:t>Edit </a:t>
            </a:r>
            <a:r>
              <a:rPr lang="de-DE" dirty="0" err="1"/>
              <a:t>master</a:t>
            </a:r>
            <a:r>
              <a:rPr lang="de-DE" dirty="0"/>
              <a:t> </a:t>
            </a:r>
            <a:r>
              <a:rPr lang="de-DE" dirty="0" err="1"/>
              <a:t>text</a:t>
            </a:r>
            <a:r>
              <a:rPr lang="de-DE" dirty="0"/>
              <a:t> </a:t>
            </a:r>
            <a:r>
              <a:rPr lang="de-DE" dirty="0" err="1"/>
              <a:t>format</a:t>
            </a:r>
            <a:r>
              <a:rPr lang="de-DE" dirty="0"/>
              <a:t>
</a:t>
            </a:r>
          </a:p>
        </p:txBody>
      </p:sp>
    </p:spTree>
    <p:extLst>
      <p:ext uri="{BB962C8B-B14F-4D97-AF65-F5344CB8AC3E}">
        <p14:creationId xmlns:p14="http://schemas.microsoft.com/office/powerpoint/2010/main" val="562130619"/>
      </p:ext>
    </p:extLst>
  </p:cSld>
  <p:clrMapOvr>
    <a:masterClrMapping/>
  </p:clrMapOvr>
  <p:extLst>
    <p:ext uri="{DCECCB84-F9BA-43D5-87BE-67443E8EF086}">
      <p15:sldGuideLst xmlns:p15="http://schemas.microsoft.com/office/powerpoint/2012/main">
        <p15:guide id="1" pos="302">
          <p15:clr>
            <a:srgbClr val="FBAE40"/>
          </p15:clr>
        </p15:guide>
        <p15:guide id="3" orient="horz" pos="1185">
          <p15:clr>
            <a:srgbClr val="FBAE40"/>
          </p15:clr>
        </p15:guide>
        <p15:guide id="4" orient="horz" pos="397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only tit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2002235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0" name="CircleTop.png" descr="CircleTop.png">
            <a:extLst>
              <a:ext uri="{FF2B5EF4-FFF2-40B4-BE49-F238E27FC236}">
                <a16:creationId xmlns:a16="http://schemas.microsoft.com/office/drawing/2014/main" id="{A1A99B37-E1BC-4AAA-A570-44613DA48812}"/>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9" name="Textplatzhalter 6">
            <a:extLst>
              <a:ext uri="{FF2B5EF4-FFF2-40B4-BE49-F238E27FC236}">
                <a16:creationId xmlns:a16="http://schemas.microsoft.com/office/drawing/2014/main" id="{EB59AFE3-D521-47C3-87E1-A16017E73E0D}"/>
              </a:ext>
            </a:extLst>
          </p:cNvPr>
          <p:cNvSpPr>
            <a:spLocks noGrp="1"/>
          </p:cNvSpPr>
          <p:nvPr>
            <p:ph type="body" sz="quarter" idx="14"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340001835"/>
      </p:ext>
    </p:extLst>
  </p:cSld>
  <p:clrMapOvr>
    <a:masterClrMapping/>
  </p:clrMapOvr>
  <p:extLst>
    <p:ext uri="{DCECCB84-F9BA-43D5-87BE-67443E8EF086}">
      <p15:sldGuideLst xmlns:p15="http://schemas.microsoft.com/office/powerpoint/2012/main">
        <p15:guide id="1" pos="302">
          <p15:clr>
            <a:srgbClr val="FBAE40"/>
          </p15:clr>
        </p15:guide>
        <p15:guide id="3" orient="horz" pos="1185">
          <p15:clr>
            <a:srgbClr val="FBAE40"/>
          </p15:clr>
        </p15:guide>
        <p15:guide id="4" orient="horz" pos="397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with image on the lef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2799291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2" name="CircleTop.png" descr="CircleTop.png">
            <a:extLst>
              <a:ext uri="{FF2B5EF4-FFF2-40B4-BE49-F238E27FC236}">
                <a16:creationId xmlns:a16="http://schemas.microsoft.com/office/drawing/2014/main" id="{8E8C15A3-58CC-4592-A92D-946287D85743}"/>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8" name="Textplatzhalter 7">
            <a:extLst>
              <a:ext uri="{FF2B5EF4-FFF2-40B4-BE49-F238E27FC236}">
                <a16:creationId xmlns:a16="http://schemas.microsoft.com/office/drawing/2014/main" id="{00875A86-533B-4639-B420-242A17D78C96}"/>
              </a:ext>
            </a:extLst>
          </p:cNvPr>
          <p:cNvSpPr>
            <a:spLocks noGrp="1"/>
          </p:cNvSpPr>
          <p:nvPr>
            <p:ph type="body" sz="quarter" idx="13" hasCustomPrompt="1"/>
          </p:nvPr>
        </p:nvSpPr>
        <p:spPr>
          <a:xfrm>
            <a:off x="479424" y="1398314"/>
            <a:ext cx="11233149" cy="307777"/>
          </a:xfrm>
        </p:spPr>
        <p:txBody>
          <a:bodyPr vert="horz" lIns="0" tIns="0" rIns="0" bIns="0" rtlCol="0">
            <a:spAutoFit/>
          </a:bodyPr>
          <a:lstStyle>
            <a:lvl1pPr marL="0" indent="0">
              <a:buNone/>
              <a:defRPr lang="de-DE" b="1" dirty="0">
                <a:solidFill>
                  <a:schemeClr val="accent1"/>
                </a:solidFill>
              </a:defRPr>
            </a:lvl1pPr>
          </a:lstStyle>
          <a:p>
            <a:pPr marL="266700" lvl="0" indent="-266700">
              <a:spcBef>
                <a:spcPts val="0"/>
              </a:spcBef>
            </a:pPr>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22225" y="1881187"/>
            <a:ext cx="5894388" cy="4427537"/>
          </a:xfrm>
          <a:solidFill>
            <a:schemeClr val="bg2"/>
          </a:solidFill>
        </p:spPr>
        <p:txBody>
          <a:bodyPr/>
          <a:lstStyle>
            <a:lvl1pPr>
              <a:defRPr lang="de-DE" b="0" i="0" smtClean="0">
                <a:effectLst/>
              </a:defRPr>
            </a:lvl1pPr>
          </a:lstStyle>
          <a:p>
            <a:r>
              <a:rPr lang="en-GB" dirty="0"/>
              <a:t>Add image by clicking on symbol </a:t>
            </a:r>
          </a:p>
        </p:txBody>
      </p:sp>
      <p:sp>
        <p:nvSpPr>
          <p:cNvPr id="10" name="Inhaltsplatzhalter 3">
            <a:extLst>
              <a:ext uri="{FF2B5EF4-FFF2-40B4-BE49-F238E27FC236}">
                <a16:creationId xmlns:a16="http://schemas.microsoft.com/office/drawing/2014/main" id="{FAC81978-867A-4B22-9926-1A957899ACB4}"/>
              </a:ext>
            </a:extLst>
          </p:cNvPr>
          <p:cNvSpPr>
            <a:spLocks noGrp="1"/>
          </p:cNvSpPr>
          <p:nvPr>
            <p:ph sz="half" idx="2" hasCustomPrompt="1"/>
          </p:nvPr>
        </p:nvSpPr>
        <p:spPr>
          <a:xfrm>
            <a:off x="6275390" y="1881188"/>
            <a:ext cx="5437186"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Tree>
    <p:extLst>
      <p:ext uri="{BB962C8B-B14F-4D97-AF65-F5344CB8AC3E}">
        <p14:creationId xmlns:p14="http://schemas.microsoft.com/office/powerpoint/2010/main" val="900824275"/>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3727">
          <p15:clr>
            <a:srgbClr val="FBAE40"/>
          </p15:clr>
        </p15:guide>
        <p15:guide id="6" pos="395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with image on the lef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778266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1" name="CircleTop.png" descr="CircleTop.png">
            <a:extLst>
              <a:ext uri="{FF2B5EF4-FFF2-40B4-BE49-F238E27FC236}">
                <a16:creationId xmlns:a16="http://schemas.microsoft.com/office/drawing/2014/main" id="{D9BC1B36-5CE6-402A-93A1-D28B217C9218}"/>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22225" y="1881187"/>
            <a:ext cx="5894388"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
        <p:nvSpPr>
          <p:cNvPr id="10" name="Inhaltsplatzhalter 3">
            <a:extLst>
              <a:ext uri="{FF2B5EF4-FFF2-40B4-BE49-F238E27FC236}">
                <a16:creationId xmlns:a16="http://schemas.microsoft.com/office/drawing/2014/main" id="{FAC81978-867A-4B22-9926-1A957899ACB4}"/>
              </a:ext>
            </a:extLst>
          </p:cNvPr>
          <p:cNvSpPr>
            <a:spLocks noGrp="1"/>
          </p:cNvSpPr>
          <p:nvPr>
            <p:ph sz="half" idx="2" hasCustomPrompt="1"/>
          </p:nvPr>
        </p:nvSpPr>
        <p:spPr>
          <a:xfrm>
            <a:off x="6275390" y="1881188"/>
            <a:ext cx="5437186"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12" name="Textplatzhalter 6">
            <a:extLst>
              <a:ext uri="{FF2B5EF4-FFF2-40B4-BE49-F238E27FC236}">
                <a16:creationId xmlns:a16="http://schemas.microsoft.com/office/drawing/2014/main" id="{E7B47AEF-9DE5-4306-ABF1-CF32FD66D3F8}"/>
              </a:ext>
            </a:extLst>
          </p:cNvPr>
          <p:cNvSpPr>
            <a:spLocks noGrp="1"/>
          </p:cNvSpPr>
          <p:nvPr>
            <p:ph type="body" sz="quarter" idx="15"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2818473672"/>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3727">
          <p15:clr>
            <a:srgbClr val="FBAE40"/>
          </p15:clr>
        </p15:guide>
        <p15:guide id="6" pos="395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image on the lef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1255546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0" name="CircleTop.png" descr="CircleTop.png">
            <a:extLst>
              <a:ext uri="{FF2B5EF4-FFF2-40B4-BE49-F238E27FC236}">
                <a16:creationId xmlns:a16="http://schemas.microsoft.com/office/drawing/2014/main" id="{6441F16E-83E5-4944-9BA3-4D9DE0DD65E7}"/>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8" name="Textplatzhalter 7">
            <a:extLst>
              <a:ext uri="{FF2B5EF4-FFF2-40B4-BE49-F238E27FC236}">
                <a16:creationId xmlns:a16="http://schemas.microsoft.com/office/drawing/2014/main" id="{00875A86-533B-4639-B420-242A17D78C96}"/>
              </a:ext>
            </a:extLst>
          </p:cNvPr>
          <p:cNvSpPr>
            <a:spLocks noGrp="1"/>
          </p:cNvSpPr>
          <p:nvPr>
            <p:ph type="body" sz="quarter" idx="13" hasCustomPrompt="1"/>
          </p:nvPr>
        </p:nvSpPr>
        <p:spPr>
          <a:xfrm>
            <a:off x="479424" y="1398314"/>
            <a:ext cx="11233149" cy="307777"/>
          </a:xfrm>
        </p:spPr>
        <p:txBody>
          <a:bodyPr vert="horz" lIns="0" tIns="0" rIns="0" bIns="0" rtlCol="0">
            <a:spAutoFit/>
          </a:bodyPr>
          <a:lstStyle>
            <a:lvl1pPr marL="0" indent="0">
              <a:buNone/>
              <a:defRPr lang="de-DE" b="1" dirty="0">
                <a:solidFill>
                  <a:schemeClr val="accent1"/>
                </a:solidFill>
              </a:defRPr>
            </a:lvl1pPr>
          </a:lstStyle>
          <a:p>
            <a:pPr marL="266700" lvl="0" indent="-266700">
              <a:spcBef>
                <a:spcPts val="0"/>
              </a:spcBef>
            </a:pPr>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22225" y="1881187"/>
            <a:ext cx="5894388"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Tree>
    <p:extLst>
      <p:ext uri="{BB962C8B-B14F-4D97-AF65-F5344CB8AC3E}">
        <p14:creationId xmlns:p14="http://schemas.microsoft.com/office/powerpoint/2010/main" val="921752812"/>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3727">
          <p15:clr>
            <a:srgbClr val="FBAE40"/>
          </p15:clr>
        </p15:guide>
        <p15:guide id="6" pos="39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image on the lef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4106562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1" name="CircleTop.png" descr="CircleTop.png">
            <a:extLst>
              <a:ext uri="{FF2B5EF4-FFF2-40B4-BE49-F238E27FC236}">
                <a16:creationId xmlns:a16="http://schemas.microsoft.com/office/drawing/2014/main" id="{63FEB2E5-6AA7-474B-956D-2504C5DDD602}"/>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22225" y="1881187"/>
            <a:ext cx="5894388"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
        <p:nvSpPr>
          <p:cNvPr id="10" name="Textplatzhalter 6">
            <a:extLst>
              <a:ext uri="{FF2B5EF4-FFF2-40B4-BE49-F238E27FC236}">
                <a16:creationId xmlns:a16="http://schemas.microsoft.com/office/drawing/2014/main" id="{DBEFE6D1-C38F-466C-AAED-17AA12B7EC31}"/>
              </a:ext>
            </a:extLst>
          </p:cNvPr>
          <p:cNvSpPr>
            <a:spLocks noGrp="1"/>
          </p:cNvSpPr>
          <p:nvPr>
            <p:ph type="body" sz="quarter" idx="15"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4029328505"/>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3727">
          <p15:clr>
            <a:srgbClr val="FBAE40"/>
          </p15:clr>
        </p15:guide>
        <p15:guide id="6" pos="39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with image on the righ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4244260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2" name="CircleTop.png" descr="CircleTop.png">
            <a:extLst>
              <a:ext uri="{FF2B5EF4-FFF2-40B4-BE49-F238E27FC236}">
                <a16:creationId xmlns:a16="http://schemas.microsoft.com/office/drawing/2014/main" id="{F190D833-B880-4567-B3A7-264B884330BB}"/>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8" name="Textplatzhalter 7">
            <a:extLst>
              <a:ext uri="{FF2B5EF4-FFF2-40B4-BE49-F238E27FC236}">
                <a16:creationId xmlns:a16="http://schemas.microsoft.com/office/drawing/2014/main" id="{00875A86-533B-4639-B420-242A17D78C96}"/>
              </a:ext>
            </a:extLst>
          </p:cNvPr>
          <p:cNvSpPr>
            <a:spLocks noGrp="1"/>
          </p:cNvSpPr>
          <p:nvPr>
            <p:ph type="body" sz="quarter" idx="13" hasCustomPrompt="1"/>
          </p:nvPr>
        </p:nvSpPr>
        <p:spPr>
          <a:xfrm>
            <a:off x="479424" y="1398314"/>
            <a:ext cx="11233149" cy="307777"/>
          </a:xfrm>
        </p:spPr>
        <p:txBody>
          <a:bodyPr vert="horz" lIns="0" tIns="0" rIns="0" bIns="0" rtlCol="0">
            <a:spAutoFit/>
          </a:bodyPr>
          <a:lstStyle>
            <a:lvl1pPr marL="0" indent="0">
              <a:buNone/>
              <a:defRPr lang="de-DE" b="1" dirty="0">
                <a:solidFill>
                  <a:schemeClr val="accent1"/>
                </a:solidFill>
              </a:defRPr>
            </a:lvl1pPr>
          </a:lstStyle>
          <a:p>
            <a:pPr marL="266700" lvl="0" indent="-266700">
              <a:spcBef>
                <a:spcPts val="0"/>
              </a:spcBef>
            </a:pPr>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6297612" y="1881187"/>
            <a:ext cx="5894388"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
        <p:nvSpPr>
          <p:cNvPr id="10" name="Inhaltsplatzhalter 3">
            <a:extLst>
              <a:ext uri="{FF2B5EF4-FFF2-40B4-BE49-F238E27FC236}">
                <a16:creationId xmlns:a16="http://schemas.microsoft.com/office/drawing/2014/main" id="{FAC81978-867A-4B22-9926-1A957899ACB4}"/>
              </a:ext>
            </a:extLst>
          </p:cNvPr>
          <p:cNvSpPr>
            <a:spLocks noGrp="1"/>
          </p:cNvSpPr>
          <p:nvPr>
            <p:ph sz="half" idx="2" hasCustomPrompt="1"/>
          </p:nvPr>
        </p:nvSpPr>
        <p:spPr>
          <a:xfrm>
            <a:off x="479425" y="1881188"/>
            <a:ext cx="5437186"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Tree>
    <p:extLst>
      <p:ext uri="{BB962C8B-B14F-4D97-AF65-F5344CB8AC3E}">
        <p14:creationId xmlns:p14="http://schemas.microsoft.com/office/powerpoint/2010/main" val="1526733208"/>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3727">
          <p15:clr>
            <a:srgbClr val="FBAE40"/>
          </p15:clr>
        </p15:guide>
        <p15:guide id="6" pos="39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with image on the righ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1891832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1" name="CircleTop.png" descr="CircleTop.png">
            <a:extLst>
              <a:ext uri="{FF2B5EF4-FFF2-40B4-BE49-F238E27FC236}">
                <a16:creationId xmlns:a16="http://schemas.microsoft.com/office/drawing/2014/main" id="{2F722D7D-47E0-42D4-84C2-64987703DBEE}"/>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6297612" y="1881187"/>
            <a:ext cx="5894388"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
        <p:nvSpPr>
          <p:cNvPr id="10" name="Inhaltsplatzhalter 3">
            <a:extLst>
              <a:ext uri="{FF2B5EF4-FFF2-40B4-BE49-F238E27FC236}">
                <a16:creationId xmlns:a16="http://schemas.microsoft.com/office/drawing/2014/main" id="{FAC81978-867A-4B22-9926-1A957899ACB4}"/>
              </a:ext>
            </a:extLst>
          </p:cNvPr>
          <p:cNvSpPr>
            <a:spLocks noGrp="1"/>
          </p:cNvSpPr>
          <p:nvPr>
            <p:ph sz="half" idx="2" hasCustomPrompt="1"/>
          </p:nvPr>
        </p:nvSpPr>
        <p:spPr>
          <a:xfrm>
            <a:off x="479425" y="1881188"/>
            <a:ext cx="5437186"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12" name="Textplatzhalter 6">
            <a:extLst>
              <a:ext uri="{FF2B5EF4-FFF2-40B4-BE49-F238E27FC236}">
                <a16:creationId xmlns:a16="http://schemas.microsoft.com/office/drawing/2014/main" id="{6CEC266C-6DED-4172-B51C-D91F0482C5BD}"/>
              </a:ext>
            </a:extLst>
          </p:cNvPr>
          <p:cNvSpPr>
            <a:spLocks noGrp="1"/>
          </p:cNvSpPr>
          <p:nvPr>
            <p:ph type="body" sz="quarter" idx="15"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2500206772"/>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3727">
          <p15:clr>
            <a:srgbClr val="FBAE40"/>
          </p15:clr>
        </p15:guide>
        <p15:guide id="6" pos="39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ly image on the righ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2611179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0" name="CircleTop.png" descr="CircleTop.png">
            <a:extLst>
              <a:ext uri="{FF2B5EF4-FFF2-40B4-BE49-F238E27FC236}">
                <a16:creationId xmlns:a16="http://schemas.microsoft.com/office/drawing/2014/main" id="{F0BCA850-701E-4C45-91FF-B6323933E929}"/>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8" name="Textplatzhalter 7">
            <a:extLst>
              <a:ext uri="{FF2B5EF4-FFF2-40B4-BE49-F238E27FC236}">
                <a16:creationId xmlns:a16="http://schemas.microsoft.com/office/drawing/2014/main" id="{00875A86-533B-4639-B420-242A17D78C96}"/>
              </a:ext>
            </a:extLst>
          </p:cNvPr>
          <p:cNvSpPr>
            <a:spLocks noGrp="1"/>
          </p:cNvSpPr>
          <p:nvPr>
            <p:ph type="body" sz="quarter" idx="13" hasCustomPrompt="1"/>
          </p:nvPr>
        </p:nvSpPr>
        <p:spPr>
          <a:xfrm>
            <a:off x="479424" y="1398314"/>
            <a:ext cx="11233149" cy="307777"/>
          </a:xfrm>
        </p:spPr>
        <p:txBody>
          <a:bodyPr vert="horz" lIns="0" tIns="0" rIns="0" bIns="0" rtlCol="0">
            <a:spAutoFit/>
          </a:bodyPr>
          <a:lstStyle>
            <a:lvl1pPr marL="0" indent="0">
              <a:buNone/>
              <a:defRPr lang="de-DE" b="1" dirty="0">
                <a:solidFill>
                  <a:schemeClr val="accent1"/>
                </a:solidFill>
              </a:defRPr>
            </a:lvl1pPr>
          </a:lstStyle>
          <a:p>
            <a:pPr marL="266700" lvl="0" indent="-266700">
              <a:spcBef>
                <a:spcPts val="0"/>
              </a:spcBef>
            </a:pPr>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6297612" y="1881187"/>
            <a:ext cx="5894388"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Tree>
    <p:extLst>
      <p:ext uri="{BB962C8B-B14F-4D97-AF65-F5344CB8AC3E}">
        <p14:creationId xmlns:p14="http://schemas.microsoft.com/office/powerpoint/2010/main" val="236943321"/>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3727">
          <p15:clr>
            <a:srgbClr val="FBAE40"/>
          </p15:clr>
        </p15:guide>
        <p15:guide id="6" pos="395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only image on the righ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1363799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1" name="CircleTop.png" descr="CircleTop.png">
            <a:extLst>
              <a:ext uri="{FF2B5EF4-FFF2-40B4-BE49-F238E27FC236}">
                <a16:creationId xmlns:a16="http://schemas.microsoft.com/office/drawing/2014/main" id="{E2A85FA5-992C-4EC7-AEE5-80D4DE7A2966}"/>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6297612" y="1881187"/>
            <a:ext cx="5894388"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
        <p:nvSpPr>
          <p:cNvPr id="10" name="Textplatzhalter 6">
            <a:extLst>
              <a:ext uri="{FF2B5EF4-FFF2-40B4-BE49-F238E27FC236}">
                <a16:creationId xmlns:a16="http://schemas.microsoft.com/office/drawing/2014/main" id="{E513F1C6-F565-40CA-9D2D-37EC55BB8C93}"/>
              </a:ext>
            </a:extLst>
          </p:cNvPr>
          <p:cNvSpPr>
            <a:spLocks noGrp="1"/>
          </p:cNvSpPr>
          <p:nvPr>
            <p:ph type="body" sz="quarter" idx="15"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484761476"/>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3727">
          <p15:clr>
            <a:srgbClr val="FBAE40"/>
          </p15:clr>
        </p15:guide>
        <p15:guide id="6" pos="39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r>
              <a:rPr lang="es-ES"/>
              <a:t>STADA Compliance training</a:t>
            </a:r>
          </a:p>
        </p:txBody>
      </p:sp>
      <p:sp>
        <p:nvSpPr>
          <p:cNvPr id="7" name="Marcador de número de diapositiva 6"/>
          <p:cNvSpPr>
            <a:spLocks noGrp="1"/>
          </p:cNvSpPr>
          <p:nvPr>
            <p:ph type="sldNum" sz="quarter" idx="12"/>
          </p:nvPr>
        </p:nvSpPr>
        <p:spPr/>
        <p:txBody>
          <a:bodyPr/>
          <a:lstStyle/>
          <a:p>
            <a:fld id="{86CB4B4D-7CA3-9044-876B-883B54F8677D}" type="slidenum">
              <a:rPr lang="es-ES" smtClean="0"/>
              <a:t>‹Nº›</a:t>
            </a:fld>
            <a:endParaRPr lang="es-ES" dirty="0"/>
          </a:p>
        </p:txBody>
      </p:sp>
    </p:spTree>
    <p:extLst>
      <p:ext uri="{BB962C8B-B14F-4D97-AF65-F5344CB8AC3E}">
        <p14:creationId xmlns:p14="http://schemas.microsoft.com/office/powerpoint/2010/main" val="220012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with 1/3 image on the lef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2816289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2" name="CircleTop.png" descr="CircleTop.png">
            <a:extLst>
              <a:ext uri="{FF2B5EF4-FFF2-40B4-BE49-F238E27FC236}">
                <a16:creationId xmlns:a16="http://schemas.microsoft.com/office/drawing/2014/main" id="{A56E79D5-8EDE-4553-ABE7-AECFA0C8CBA0}"/>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8" name="Textplatzhalter 7">
            <a:extLst>
              <a:ext uri="{FF2B5EF4-FFF2-40B4-BE49-F238E27FC236}">
                <a16:creationId xmlns:a16="http://schemas.microsoft.com/office/drawing/2014/main" id="{00875A86-533B-4639-B420-242A17D78C96}"/>
              </a:ext>
            </a:extLst>
          </p:cNvPr>
          <p:cNvSpPr>
            <a:spLocks noGrp="1"/>
          </p:cNvSpPr>
          <p:nvPr>
            <p:ph type="body" sz="quarter" idx="13" hasCustomPrompt="1"/>
          </p:nvPr>
        </p:nvSpPr>
        <p:spPr>
          <a:xfrm>
            <a:off x="479424" y="1398314"/>
            <a:ext cx="11233149" cy="307777"/>
          </a:xfrm>
        </p:spPr>
        <p:txBody>
          <a:bodyPr vert="horz" lIns="0" tIns="0" rIns="0" bIns="0" rtlCol="0">
            <a:spAutoFit/>
          </a:bodyPr>
          <a:lstStyle>
            <a:lvl1pPr marL="0" indent="0">
              <a:buNone/>
              <a:defRPr lang="de-DE" b="1" dirty="0">
                <a:solidFill>
                  <a:schemeClr val="accent1"/>
                </a:solidFill>
              </a:defRPr>
            </a:lvl1pPr>
          </a:lstStyle>
          <a:p>
            <a:pPr marL="266700" lvl="0" indent="-266700">
              <a:spcBef>
                <a:spcPts val="0"/>
              </a:spcBef>
            </a:pPr>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22225" y="1881187"/>
            <a:ext cx="3013075"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
        <p:nvSpPr>
          <p:cNvPr id="10" name="Inhaltsplatzhalter 3">
            <a:extLst>
              <a:ext uri="{FF2B5EF4-FFF2-40B4-BE49-F238E27FC236}">
                <a16:creationId xmlns:a16="http://schemas.microsoft.com/office/drawing/2014/main" id="{FAC81978-867A-4B22-9926-1A957899ACB4}"/>
              </a:ext>
            </a:extLst>
          </p:cNvPr>
          <p:cNvSpPr>
            <a:spLocks noGrp="1"/>
          </p:cNvSpPr>
          <p:nvPr>
            <p:ph sz="half" idx="2" hasCustomPrompt="1"/>
          </p:nvPr>
        </p:nvSpPr>
        <p:spPr>
          <a:xfrm>
            <a:off x="3395663" y="1881188"/>
            <a:ext cx="8316913"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Tree>
    <p:extLst>
      <p:ext uri="{BB962C8B-B14F-4D97-AF65-F5344CB8AC3E}">
        <p14:creationId xmlns:p14="http://schemas.microsoft.com/office/powerpoint/2010/main" val="3045281871"/>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1912">
          <p15:clr>
            <a:srgbClr val="FBAE40"/>
          </p15:clr>
        </p15:guide>
        <p15:guide id="6" pos="213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with 1/3 image on the lef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1913576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1" name="CircleTop.png" descr="CircleTop.png">
            <a:extLst>
              <a:ext uri="{FF2B5EF4-FFF2-40B4-BE49-F238E27FC236}">
                <a16:creationId xmlns:a16="http://schemas.microsoft.com/office/drawing/2014/main" id="{BAE28018-72E2-4341-83B0-F7028E5A4B95}"/>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22225" y="1881187"/>
            <a:ext cx="3013075"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
        <p:nvSpPr>
          <p:cNvPr id="10" name="Inhaltsplatzhalter 3">
            <a:extLst>
              <a:ext uri="{FF2B5EF4-FFF2-40B4-BE49-F238E27FC236}">
                <a16:creationId xmlns:a16="http://schemas.microsoft.com/office/drawing/2014/main" id="{FAC81978-867A-4B22-9926-1A957899ACB4}"/>
              </a:ext>
            </a:extLst>
          </p:cNvPr>
          <p:cNvSpPr>
            <a:spLocks noGrp="1"/>
          </p:cNvSpPr>
          <p:nvPr>
            <p:ph sz="half" idx="2" hasCustomPrompt="1"/>
          </p:nvPr>
        </p:nvSpPr>
        <p:spPr>
          <a:xfrm>
            <a:off x="3395663" y="1881188"/>
            <a:ext cx="8316913"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12" name="Textplatzhalter 6">
            <a:extLst>
              <a:ext uri="{FF2B5EF4-FFF2-40B4-BE49-F238E27FC236}">
                <a16:creationId xmlns:a16="http://schemas.microsoft.com/office/drawing/2014/main" id="{B8329290-95B3-4E03-97D4-2E7FF2595675}"/>
              </a:ext>
            </a:extLst>
          </p:cNvPr>
          <p:cNvSpPr>
            <a:spLocks noGrp="1"/>
          </p:cNvSpPr>
          <p:nvPr>
            <p:ph type="body" sz="quarter" idx="15"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1268425273"/>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1912">
          <p15:clr>
            <a:srgbClr val="FBAE40"/>
          </p15:clr>
        </p15:guide>
        <p15:guide id="6" pos="21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ly 1/3 image on the lef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90040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0" name="CircleTop.png" descr="CircleTop.png">
            <a:extLst>
              <a:ext uri="{FF2B5EF4-FFF2-40B4-BE49-F238E27FC236}">
                <a16:creationId xmlns:a16="http://schemas.microsoft.com/office/drawing/2014/main" id="{EC68AE4B-5626-4730-9815-D3FF36811C5C}"/>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8" name="Textplatzhalter 7">
            <a:extLst>
              <a:ext uri="{FF2B5EF4-FFF2-40B4-BE49-F238E27FC236}">
                <a16:creationId xmlns:a16="http://schemas.microsoft.com/office/drawing/2014/main" id="{00875A86-533B-4639-B420-242A17D78C96}"/>
              </a:ext>
            </a:extLst>
          </p:cNvPr>
          <p:cNvSpPr>
            <a:spLocks noGrp="1"/>
          </p:cNvSpPr>
          <p:nvPr>
            <p:ph type="body" sz="quarter" idx="13" hasCustomPrompt="1"/>
          </p:nvPr>
        </p:nvSpPr>
        <p:spPr>
          <a:xfrm>
            <a:off x="479424" y="1398314"/>
            <a:ext cx="11233149" cy="307777"/>
          </a:xfrm>
        </p:spPr>
        <p:txBody>
          <a:bodyPr vert="horz" lIns="0" tIns="0" rIns="0" bIns="0" rtlCol="0">
            <a:spAutoFit/>
          </a:bodyPr>
          <a:lstStyle>
            <a:lvl1pPr marL="0" indent="0">
              <a:buNone/>
              <a:defRPr lang="de-DE" b="1" dirty="0">
                <a:solidFill>
                  <a:schemeClr val="accent1"/>
                </a:solidFill>
              </a:defRPr>
            </a:lvl1pPr>
          </a:lstStyle>
          <a:p>
            <a:pPr marL="266700" lvl="0" indent="-266700">
              <a:spcBef>
                <a:spcPts val="0"/>
              </a:spcBef>
            </a:pPr>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22225" y="1881187"/>
            <a:ext cx="3013075"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Tree>
    <p:extLst>
      <p:ext uri="{BB962C8B-B14F-4D97-AF65-F5344CB8AC3E}">
        <p14:creationId xmlns:p14="http://schemas.microsoft.com/office/powerpoint/2010/main" val="2075163567"/>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1912">
          <p15:clr>
            <a:srgbClr val="FBAE40"/>
          </p15:clr>
        </p15:guide>
        <p15:guide id="6" pos="213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only 1/3 image on the lef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964239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1" name="CircleTop.png" descr="CircleTop.png">
            <a:extLst>
              <a:ext uri="{FF2B5EF4-FFF2-40B4-BE49-F238E27FC236}">
                <a16:creationId xmlns:a16="http://schemas.microsoft.com/office/drawing/2014/main" id="{0CBDA794-C96A-4332-A78A-AA1C15F8E17D}"/>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22225" y="1881187"/>
            <a:ext cx="3013075"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
        <p:nvSpPr>
          <p:cNvPr id="10" name="Textplatzhalter 6">
            <a:extLst>
              <a:ext uri="{FF2B5EF4-FFF2-40B4-BE49-F238E27FC236}">
                <a16:creationId xmlns:a16="http://schemas.microsoft.com/office/drawing/2014/main" id="{B2696AF9-1B31-49F7-B694-50128A77491E}"/>
              </a:ext>
            </a:extLst>
          </p:cNvPr>
          <p:cNvSpPr>
            <a:spLocks noGrp="1"/>
          </p:cNvSpPr>
          <p:nvPr>
            <p:ph type="body" sz="quarter" idx="15"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590651902"/>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1912">
          <p15:clr>
            <a:srgbClr val="FBAE40"/>
          </p15:clr>
        </p15:guide>
        <p15:guide id="6" pos="213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with 1/3 image on the righ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3581253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2" name="CircleTop.png" descr="CircleTop.png">
            <a:extLst>
              <a:ext uri="{FF2B5EF4-FFF2-40B4-BE49-F238E27FC236}">
                <a16:creationId xmlns:a16="http://schemas.microsoft.com/office/drawing/2014/main" id="{3D4BB20D-8C63-4E8B-A6F6-F4021235A74B}"/>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8" name="Textplatzhalter 7">
            <a:extLst>
              <a:ext uri="{FF2B5EF4-FFF2-40B4-BE49-F238E27FC236}">
                <a16:creationId xmlns:a16="http://schemas.microsoft.com/office/drawing/2014/main" id="{00875A86-533B-4639-B420-242A17D78C96}"/>
              </a:ext>
            </a:extLst>
          </p:cNvPr>
          <p:cNvSpPr>
            <a:spLocks noGrp="1"/>
          </p:cNvSpPr>
          <p:nvPr>
            <p:ph type="body" sz="quarter" idx="13" hasCustomPrompt="1"/>
          </p:nvPr>
        </p:nvSpPr>
        <p:spPr>
          <a:xfrm>
            <a:off x="479424" y="1398314"/>
            <a:ext cx="11233149" cy="307777"/>
          </a:xfrm>
        </p:spPr>
        <p:txBody>
          <a:bodyPr vert="horz" lIns="0" tIns="0" rIns="0" bIns="0" rtlCol="0">
            <a:spAutoFit/>
          </a:bodyPr>
          <a:lstStyle>
            <a:lvl1pPr marL="0" indent="0">
              <a:buNone/>
              <a:defRPr lang="de-DE" b="1" dirty="0">
                <a:solidFill>
                  <a:schemeClr val="accent1"/>
                </a:solidFill>
              </a:defRPr>
            </a:lvl1pPr>
          </a:lstStyle>
          <a:p>
            <a:pPr marL="266700" lvl="0" indent="-266700">
              <a:spcBef>
                <a:spcPts val="0"/>
              </a:spcBef>
            </a:pPr>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9156700" y="1881187"/>
            <a:ext cx="3035300"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
        <p:nvSpPr>
          <p:cNvPr id="10" name="Inhaltsplatzhalter 3">
            <a:extLst>
              <a:ext uri="{FF2B5EF4-FFF2-40B4-BE49-F238E27FC236}">
                <a16:creationId xmlns:a16="http://schemas.microsoft.com/office/drawing/2014/main" id="{FAC81978-867A-4B22-9926-1A957899ACB4}"/>
              </a:ext>
            </a:extLst>
          </p:cNvPr>
          <p:cNvSpPr>
            <a:spLocks noGrp="1"/>
          </p:cNvSpPr>
          <p:nvPr>
            <p:ph sz="half" idx="2" hasCustomPrompt="1"/>
          </p:nvPr>
        </p:nvSpPr>
        <p:spPr>
          <a:xfrm>
            <a:off x="479424" y="1881188"/>
            <a:ext cx="8316913"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Tree>
    <p:extLst>
      <p:ext uri="{BB962C8B-B14F-4D97-AF65-F5344CB8AC3E}">
        <p14:creationId xmlns:p14="http://schemas.microsoft.com/office/powerpoint/2010/main" val="1581482862"/>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5541">
          <p15:clr>
            <a:srgbClr val="FBAE40"/>
          </p15:clr>
        </p15:guide>
        <p15:guide id="6" pos="576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 title and content with 1/3 image on the righ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3158414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1" name="CircleTop.png" descr="CircleTop.png">
            <a:extLst>
              <a:ext uri="{FF2B5EF4-FFF2-40B4-BE49-F238E27FC236}">
                <a16:creationId xmlns:a16="http://schemas.microsoft.com/office/drawing/2014/main" id="{56D22185-7A54-4EA7-85CD-156B75BE8109}"/>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9156700" y="1881187"/>
            <a:ext cx="3035300"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
        <p:nvSpPr>
          <p:cNvPr id="10" name="Inhaltsplatzhalter 3">
            <a:extLst>
              <a:ext uri="{FF2B5EF4-FFF2-40B4-BE49-F238E27FC236}">
                <a16:creationId xmlns:a16="http://schemas.microsoft.com/office/drawing/2014/main" id="{FAC81978-867A-4B22-9926-1A957899ACB4}"/>
              </a:ext>
            </a:extLst>
          </p:cNvPr>
          <p:cNvSpPr>
            <a:spLocks noGrp="1"/>
          </p:cNvSpPr>
          <p:nvPr>
            <p:ph sz="half" idx="2" hasCustomPrompt="1"/>
          </p:nvPr>
        </p:nvSpPr>
        <p:spPr>
          <a:xfrm>
            <a:off x="479424" y="1881188"/>
            <a:ext cx="8316913" cy="4427538"/>
          </a:xfrm>
        </p:spPr>
        <p:txBody>
          <a:bodyPr/>
          <a:lstStyle>
            <a:lvl1pPr>
              <a:defRPr/>
            </a:lvl1pPr>
            <a:lvl2pPr>
              <a:defRPr/>
            </a:lvl2pPr>
            <a:lvl3pPr>
              <a:defRPr/>
            </a:lvl3pPr>
            <a:lvl4pPr>
              <a:defRPr/>
            </a:lvl4pPr>
            <a:lvl5pPr>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
        <p:nvSpPr>
          <p:cNvPr id="12" name="Textplatzhalter 6">
            <a:extLst>
              <a:ext uri="{FF2B5EF4-FFF2-40B4-BE49-F238E27FC236}">
                <a16:creationId xmlns:a16="http://schemas.microsoft.com/office/drawing/2014/main" id="{34A8C6E5-E207-4FF0-923C-A35391032B3E}"/>
              </a:ext>
            </a:extLst>
          </p:cNvPr>
          <p:cNvSpPr>
            <a:spLocks noGrp="1"/>
          </p:cNvSpPr>
          <p:nvPr>
            <p:ph type="body" sz="quarter" idx="15"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3684076951"/>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5541">
          <p15:clr>
            <a:srgbClr val="FBAE40"/>
          </p15:clr>
        </p15:guide>
        <p15:guide id="6" pos="576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ly 1/3 image on the righ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3038620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0" name="CircleTop.png" descr="CircleTop.png">
            <a:extLst>
              <a:ext uri="{FF2B5EF4-FFF2-40B4-BE49-F238E27FC236}">
                <a16:creationId xmlns:a16="http://schemas.microsoft.com/office/drawing/2014/main" id="{3DE71FD3-1982-469C-959B-3B1E673798A9}"/>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8" name="Textplatzhalter 7">
            <a:extLst>
              <a:ext uri="{FF2B5EF4-FFF2-40B4-BE49-F238E27FC236}">
                <a16:creationId xmlns:a16="http://schemas.microsoft.com/office/drawing/2014/main" id="{00875A86-533B-4639-B420-242A17D78C96}"/>
              </a:ext>
            </a:extLst>
          </p:cNvPr>
          <p:cNvSpPr>
            <a:spLocks noGrp="1"/>
          </p:cNvSpPr>
          <p:nvPr>
            <p:ph type="body" sz="quarter" idx="13" hasCustomPrompt="1"/>
          </p:nvPr>
        </p:nvSpPr>
        <p:spPr>
          <a:xfrm>
            <a:off x="479424" y="1398314"/>
            <a:ext cx="11233149" cy="307777"/>
          </a:xfrm>
        </p:spPr>
        <p:txBody>
          <a:bodyPr vert="horz" lIns="0" tIns="0" rIns="0" bIns="0" rtlCol="0">
            <a:spAutoFit/>
          </a:bodyPr>
          <a:lstStyle>
            <a:lvl1pPr marL="0" indent="0">
              <a:buNone/>
              <a:defRPr lang="de-DE" b="1" dirty="0">
                <a:solidFill>
                  <a:schemeClr val="accent1"/>
                </a:solidFill>
              </a:defRPr>
            </a:lvl1pPr>
          </a:lstStyle>
          <a:p>
            <a:pPr marL="266700" lvl="0" indent="-266700">
              <a:spcBef>
                <a:spcPts val="0"/>
              </a:spcBef>
            </a:pPr>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9156700" y="1881187"/>
            <a:ext cx="3035300"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Tree>
    <p:extLst>
      <p:ext uri="{BB962C8B-B14F-4D97-AF65-F5344CB8AC3E}">
        <p14:creationId xmlns:p14="http://schemas.microsoft.com/office/powerpoint/2010/main" val="2464393766"/>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5541">
          <p15:clr>
            <a:srgbClr val="FBAE40"/>
          </p15:clr>
        </p15:guide>
        <p15:guide id="6" pos="576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only 1/3 image on the righ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1397934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1" name="CircleTop.png" descr="CircleTop.png">
            <a:extLst>
              <a:ext uri="{FF2B5EF4-FFF2-40B4-BE49-F238E27FC236}">
                <a16:creationId xmlns:a16="http://schemas.microsoft.com/office/drawing/2014/main" id="{95D9FB06-FCEA-4B8B-8D7B-FC05CA45DDBF}"/>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9156700" y="1881187"/>
            <a:ext cx="3035300"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
        <p:nvSpPr>
          <p:cNvPr id="10" name="Textplatzhalter 6">
            <a:extLst>
              <a:ext uri="{FF2B5EF4-FFF2-40B4-BE49-F238E27FC236}">
                <a16:creationId xmlns:a16="http://schemas.microsoft.com/office/drawing/2014/main" id="{D4D59347-922B-4C9B-BCBC-D113F9610876}"/>
              </a:ext>
            </a:extLst>
          </p:cNvPr>
          <p:cNvSpPr>
            <a:spLocks noGrp="1"/>
          </p:cNvSpPr>
          <p:nvPr>
            <p:ph type="body" sz="quarter" idx="15"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2204589705"/>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guide id="5" pos="5541">
          <p15:clr>
            <a:srgbClr val="FBAE40"/>
          </p15:clr>
        </p15:guide>
        <p15:guide id="6" pos="576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aders char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3527188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1" name="CircleTop.png" descr="CircleTop.png">
            <a:extLst>
              <a:ext uri="{FF2B5EF4-FFF2-40B4-BE49-F238E27FC236}">
                <a16:creationId xmlns:a16="http://schemas.microsoft.com/office/drawing/2014/main" id="{95D9FB06-FCEA-4B8B-8D7B-FC05CA45DDBF}"/>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10" name="Textplatzhalter 6">
            <a:extLst>
              <a:ext uri="{FF2B5EF4-FFF2-40B4-BE49-F238E27FC236}">
                <a16:creationId xmlns:a16="http://schemas.microsoft.com/office/drawing/2014/main" id="{D4D59347-922B-4C9B-BCBC-D113F9610876}"/>
              </a:ext>
            </a:extLst>
          </p:cNvPr>
          <p:cNvSpPr>
            <a:spLocks noGrp="1"/>
          </p:cNvSpPr>
          <p:nvPr>
            <p:ph type="body" sz="quarter" idx="15"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8" name="Bildplatzhalter 7">
            <a:extLst>
              <a:ext uri="{FF2B5EF4-FFF2-40B4-BE49-F238E27FC236}">
                <a16:creationId xmlns:a16="http://schemas.microsoft.com/office/drawing/2014/main" id="{5F62AC8E-1C58-46ED-96EF-761F73F3460B}"/>
              </a:ext>
            </a:extLst>
          </p:cNvPr>
          <p:cNvSpPr>
            <a:spLocks noGrp="1"/>
          </p:cNvSpPr>
          <p:nvPr>
            <p:ph type="pic" sz="quarter" idx="16" hasCustomPrompt="1"/>
          </p:nvPr>
        </p:nvSpPr>
        <p:spPr>
          <a:xfrm>
            <a:off x="1449221" y="1880872"/>
            <a:ext cx="1577721" cy="1577691"/>
          </a:xfrm>
          <a:prstGeom prst="ellipse">
            <a:avLst/>
          </a:prstGeom>
          <a:solidFill>
            <a:schemeClr val="bg2"/>
          </a:solidFill>
        </p:spPr>
        <p:txBody>
          <a:bodyPr anchor="t">
            <a:norm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100"/>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34" name="Bildplatzhalter 7">
            <a:extLst>
              <a:ext uri="{FF2B5EF4-FFF2-40B4-BE49-F238E27FC236}">
                <a16:creationId xmlns:a16="http://schemas.microsoft.com/office/drawing/2014/main" id="{50B17C4D-4DBB-4AC7-880F-BF87E71D8CDF}"/>
              </a:ext>
            </a:extLst>
          </p:cNvPr>
          <p:cNvSpPr>
            <a:spLocks noGrp="1"/>
          </p:cNvSpPr>
          <p:nvPr>
            <p:ph type="pic" sz="quarter" idx="17" hasCustomPrompt="1"/>
          </p:nvPr>
        </p:nvSpPr>
        <p:spPr>
          <a:xfrm>
            <a:off x="3382208" y="1880872"/>
            <a:ext cx="1577721" cy="1577691"/>
          </a:xfrm>
          <a:prstGeom prst="ellipse">
            <a:avLst/>
          </a:prstGeom>
          <a:solidFill>
            <a:schemeClr val="bg2"/>
          </a:solidFill>
        </p:spPr>
        <p:txBody>
          <a:bodyPr anchor="t">
            <a:norm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100"/>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35" name="Bildplatzhalter 7">
            <a:extLst>
              <a:ext uri="{FF2B5EF4-FFF2-40B4-BE49-F238E27FC236}">
                <a16:creationId xmlns:a16="http://schemas.microsoft.com/office/drawing/2014/main" id="{898F5460-1092-4D67-98D4-F89ACFFD3D9B}"/>
              </a:ext>
            </a:extLst>
          </p:cNvPr>
          <p:cNvSpPr>
            <a:spLocks noGrp="1"/>
          </p:cNvSpPr>
          <p:nvPr>
            <p:ph type="pic" sz="quarter" idx="18" hasCustomPrompt="1"/>
          </p:nvPr>
        </p:nvSpPr>
        <p:spPr>
          <a:xfrm>
            <a:off x="5314426" y="1880872"/>
            <a:ext cx="1577721" cy="1577691"/>
          </a:xfrm>
          <a:prstGeom prst="ellipse">
            <a:avLst/>
          </a:prstGeom>
          <a:solidFill>
            <a:schemeClr val="bg2"/>
          </a:solidFill>
        </p:spPr>
        <p:txBody>
          <a:bodyPr anchor="t">
            <a:norm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100"/>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36" name="Bildplatzhalter 7">
            <a:extLst>
              <a:ext uri="{FF2B5EF4-FFF2-40B4-BE49-F238E27FC236}">
                <a16:creationId xmlns:a16="http://schemas.microsoft.com/office/drawing/2014/main" id="{DC431807-228F-48C7-BCB0-0ABFFB3EC7AB}"/>
              </a:ext>
            </a:extLst>
          </p:cNvPr>
          <p:cNvSpPr>
            <a:spLocks noGrp="1"/>
          </p:cNvSpPr>
          <p:nvPr>
            <p:ph type="pic" sz="quarter" idx="19" hasCustomPrompt="1"/>
          </p:nvPr>
        </p:nvSpPr>
        <p:spPr>
          <a:xfrm>
            <a:off x="7236206" y="1880872"/>
            <a:ext cx="1577721" cy="1577691"/>
          </a:xfrm>
          <a:prstGeom prst="ellipse">
            <a:avLst/>
          </a:prstGeom>
          <a:solidFill>
            <a:schemeClr val="bg2"/>
          </a:solidFill>
        </p:spPr>
        <p:txBody>
          <a:bodyPr anchor="t">
            <a:norm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100"/>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37" name="Bildplatzhalter 7">
            <a:extLst>
              <a:ext uri="{FF2B5EF4-FFF2-40B4-BE49-F238E27FC236}">
                <a16:creationId xmlns:a16="http://schemas.microsoft.com/office/drawing/2014/main" id="{9D402A39-F261-4CD0-9237-18EBEEB955D8}"/>
              </a:ext>
            </a:extLst>
          </p:cNvPr>
          <p:cNvSpPr>
            <a:spLocks noGrp="1"/>
          </p:cNvSpPr>
          <p:nvPr>
            <p:ph type="pic" sz="quarter" idx="20" hasCustomPrompt="1"/>
          </p:nvPr>
        </p:nvSpPr>
        <p:spPr>
          <a:xfrm>
            <a:off x="9163204" y="1880872"/>
            <a:ext cx="1577721" cy="1577691"/>
          </a:xfrm>
          <a:prstGeom prst="ellipse">
            <a:avLst/>
          </a:prstGeom>
          <a:solidFill>
            <a:schemeClr val="bg2"/>
          </a:solidFill>
        </p:spPr>
        <p:txBody>
          <a:bodyPr anchor="t">
            <a:norm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100"/>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38" name="Bildplatzhalter 7">
            <a:extLst>
              <a:ext uri="{FF2B5EF4-FFF2-40B4-BE49-F238E27FC236}">
                <a16:creationId xmlns:a16="http://schemas.microsoft.com/office/drawing/2014/main" id="{EB8535C8-4A21-4214-B53B-5806C5715347}"/>
              </a:ext>
            </a:extLst>
          </p:cNvPr>
          <p:cNvSpPr>
            <a:spLocks noGrp="1"/>
          </p:cNvSpPr>
          <p:nvPr>
            <p:ph type="pic" sz="quarter" idx="21" hasCustomPrompt="1"/>
          </p:nvPr>
        </p:nvSpPr>
        <p:spPr>
          <a:xfrm>
            <a:off x="466934" y="4239442"/>
            <a:ext cx="1577721" cy="1577691"/>
          </a:xfrm>
          <a:prstGeom prst="ellipse">
            <a:avLst/>
          </a:prstGeom>
          <a:solidFill>
            <a:schemeClr val="bg2"/>
          </a:solidFill>
        </p:spPr>
        <p:txBody>
          <a:bodyPr anchor="t">
            <a:norm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100"/>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39" name="Bildplatzhalter 7">
            <a:extLst>
              <a:ext uri="{FF2B5EF4-FFF2-40B4-BE49-F238E27FC236}">
                <a16:creationId xmlns:a16="http://schemas.microsoft.com/office/drawing/2014/main" id="{26EB1679-20CF-46B2-816C-088BBF4E2218}"/>
              </a:ext>
            </a:extLst>
          </p:cNvPr>
          <p:cNvSpPr>
            <a:spLocks noGrp="1"/>
          </p:cNvSpPr>
          <p:nvPr>
            <p:ph type="pic" sz="quarter" idx="22" hasCustomPrompt="1"/>
          </p:nvPr>
        </p:nvSpPr>
        <p:spPr>
          <a:xfrm>
            <a:off x="4298423" y="4239442"/>
            <a:ext cx="1577721" cy="1577691"/>
          </a:xfrm>
          <a:prstGeom prst="ellipse">
            <a:avLst/>
          </a:prstGeom>
          <a:solidFill>
            <a:schemeClr val="bg2"/>
          </a:solidFill>
        </p:spPr>
        <p:txBody>
          <a:bodyPr anchor="t">
            <a:norm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100"/>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40" name="Bildplatzhalter 7">
            <a:extLst>
              <a:ext uri="{FF2B5EF4-FFF2-40B4-BE49-F238E27FC236}">
                <a16:creationId xmlns:a16="http://schemas.microsoft.com/office/drawing/2014/main" id="{FB4819FF-D0B0-40B8-8F11-266DB5284EF1}"/>
              </a:ext>
            </a:extLst>
          </p:cNvPr>
          <p:cNvSpPr>
            <a:spLocks noGrp="1"/>
          </p:cNvSpPr>
          <p:nvPr>
            <p:ph type="pic" sz="quarter" idx="23" hasCustomPrompt="1"/>
          </p:nvPr>
        </p:nvSpPr>
        <p:spPr>
          <a:xfrm>
            <a:off x="6275094" y="4239442"/>
            <a:ext cx="1577721" cy="1577691"/>
          </a:xfrm>
          <a:prstGeom prst="ellipse">
            <a:avLst/>
          </a:prstGeom>
          <a:solidFill>
            <a:schemeClr val="bg2"/>
          </a:solidFill>
        </p:spPr>
        <p:txBody>
          <a:bodyPr anchor="t">
            <a:norm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100"/>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41" name="Bildplatzhalter 7">
            <a:extLst>
              <a:ext uri="{FF2B5EF4-FFF2-40B4-BE49-F238E27FC236}">
                <a16:creationId xmlns:a16="http://schemas.microsoft.com/office/drawing/2014/main" id="{631FF01C-E866-40BC-9E5A-465DED75C4AF}"/>
              </a:ext>
            </a:extLst>
          </p:cNvPr>
          <p:cNvSpPr>
            <a:spLocks noGrp="1"/>
          </p:cNvSpPr>
          <p:nvPr>
            <p:ph type="pic" sz="quarter" idx="24" hasCustomPrompt="1"/>
          </p:nvPr>
        </p:nvSpPr>
        <p:spPr>
          <a:xfrm>
            <a:off x="8213758" y="4239442"/>
            <a:ext cx="1577721" cy="1577691"/>
          </a:xfrm>
          <a:prstGeom prst="ellipse">
            <a:avLst/>
          </a:prstGeom>
          <a:solidFill>
            <a:schemeClr val="bg2"/>
          </a:solidFill>
        </p:spPr>
        <p:txBody>
          <a:bodyPr anchor="t">
            <a:norm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100"/>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42" name="Bildplatzhalter 7">
            <a:extLst>
              <a:ext uri="{FF2B5EF4-FFF2-40B4-BE49-F238E27FC236}">
                <a16:creationId xmlns:a16="http://schemas.microsoft.com/office/drawing/2014/main" id="{C8702C54-425B-4F74-AFF2-C92A7EB9E1DD}"/>
              </a:ext>
            </a:extLst>
          </p:cNvPr>
          <p:cNvSpPr>
            <a:spLocks noGrp="1"/>
          </p:cNvSpPr>
          <p:nvPr>
            <p:ph type="pic" sz="quarter" idx="25" hasCustomPrompt="1"/>
          </p:nvPr>
        </p:nvSpPr>
        <p:spPr>
          <a:xfrm>
            <a:off x="10146548" y="4239442"/>
            <a:ext cx="1577721" cy="1577691"/>
          </a:xfrm>
          <a:prstGeom prst="ellipse">
            <a:avLst/>
          </a:prstGeom>
          <a:solidFill>
            <a:schemeClr val="bg2"/>
          </a:solidFill>
        </p:spPr>
        <p:txBody>
          <a:bodyPr anchor="t">
            <a:norm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100"/>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43" name="Bildplatzhalter 7">
            <a:extLst>
              <a:ext uri="{FF2B5EF4-FFF2-40B4-BE49-F238E27FC236}">
                <a16:creationId xmlns:a16="http://schemas.microsoft.com/office/drawing/2014/main" id="{FC7C38F3-FB9C-4846-9C50-399B8D25D032}"/>
              </a:ext>
            </a:extLst>
          </p:cNvPr>
          <p:cNvSpPr>
            <a:spLocks noGrp="1"/>
          </p:cNvSpPr>
          <p:nvPr>
            <p:ph type="pic" sz="quarter" idx="26" hasCustomPrompt="1"/>
          </p:nvPr>
        </p:nvSpPr>
        <p:spPr>
          <a:xfrm>
            <a:off x="2406216" y="4239442"/>
            <a:ext cx="1577721" cy="1577691"/>
          </a:xfrm>
          <a:prstGeom prst="ellipse">
            <a:avLst/>
          </a:prstGeom>
          <a:solidFill>
            <a:schemeClr val="bg2"/>
          </a:solidFill>
        </p:spPr>
        <p:txBody>
          <a:bodyPr anchor="t">
            <a:norm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100"/>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45" name="Textplatzhalter 44">
            <a:extLst>
              <a:ext uri="{FF2B5EF4-FFF2-40B4-BE49-F238E27FC236}">
                <a16:creationId xmlns:a16="http://schemas.microsoft.com/office/drawing/2014/main" id="{92E3553D-A537-46EB-AC76-FF39819C9C2B}"/>
              </a:ext>
            </a:extLst>
          </p:cNvPr>
          <p:cNvSpPr>
            <a:spLocks noGrp="1"/>
          </p:cNvSpPr>
          <p:nvPr>
            <p:ph type="body" sz="quarter" idx="27" hasCustomPrompt="1"/>
          </p:nvPr>
        </p:nvSpPr>
        <p:spPr>
          <a:xfrm>
            <a:off x="1329104" y="3565534"/>
            <a:ext cx="1817956" cy="184666"/>
          </a:xfrm>
        </p:spPr>
        <p:txBody>
          <a:bodyPr wrap="square" anchor="b">
            <a:spAutoFit/>
          </a:bodyPr>
          <a:lstStyle>
            <a:lvl1pPr marL="0" indent="0" algn="ctr">
              <a:buFont typeface="Arial" panose="020B0604020202020204" pitchFamily="34" charset="0"/>
              <a:buNone/>
              <a:defRPr sz="1200" b="1">
                <a:solidFill>
                  <a:schemeClr val="accent1"/>
                </a:solidFill>
              </a:defRPr>
            </a:lvl1pPr>
          </a:lstStyle>
          <a:p>
            <a:pPr lvl="0"/>
            <a:r>
              <a:rPr lang="de-DE" dirty="0"/>
              <a:t>Name</a:t>
            </a:r>
          </a:p>
        </p:txBody>
      </p:sp>
      <p:sp>
        <p:nvSpPr>
          <p:cNvPr id="46" name="Textplatzhalter 44">
            <a:extLst>
              <a:ext uri="{FF2B5EF4-FFF2-40B4-BE49-F238E27FC236}">
                <a16:creationId xmlns:a16="http://schemas.microsoft.com/office/drawing/2014/main" id="{00EBE6C0-5B8E-4A6B-A9C9-983CC6027DE9}"/>
              </a:ext>
            </a:extLst>
          </p:cNvPr>
          <p:cNvSpPr>
            <a:spLocks noGrp="1"/>
          </p:cNvSpPr>
          <p:nvPr>
            <p:ph type="body" sz="quarter" idx="28" hasCustomPrompt="1"/>
          </p:nvPr>
        </p:nvSpPr>
        <p:spPr>
          <a:xfrm>
            <a:off x="1329104" y="3773060"/>
            <a:ext cx="1817956" cy="184666"/>
          </a:xfrm>
        </p:spPr>
        <p:txBody>
          <a:bodyPr wrap="square">
            <a:spAutoFit/>
          </a:bodyPr>
          <a:lstStyle>
            <a:lvl1pPr marL="0" indent="0" algn="ctr">
              <a:buFont typeface="Arial" panose="020B0604020202020204" pitchFamily="34" charset="0"/>
              <a:buNone/>
              <a:defRPr sz="1200" b="0">
                <a:solidFill>
                  <a:schemeClr val="accent1"/>
                </a:solidFill>
              </a:defRPr>
            </a:lvl1pPr>
          </a:lstStyle>
          <a:p>
            <a:pPr lvl="0"/>
            <a:r>
              <a:rPr lang="de-DE" dirty="0"/>
              <a:t>Corporate Position</a:t>
            </a:r>
          </a:p>
        </p:txBody>
      </p:sp>
      <p:sp>
        <p:nvSpPr>
          <p:cNvPr id="47" name="Textplatzhalter 44">
            <a:extLst>
              <a:ext uri="{FF2B5EF4-FFF2-40B4-BE49-F238E27FC236}">
                <a16:creationId xmlns:a16="http://schemas.microsoft.com/office/drawing/2014/main" id="{63BC4B49-5DB5-4FCC-8B3A-9C0A7B0ADCA2}"/>
              </a:ext>
            </a:extLst>
          </p:cNvPr>
          <p:cNvSpPr>
            <a:spLocks noGrp="1"/>
          </p:cNvSpPr>
          <p:nvPr>
            <p:ph type="body" sz="quarter" idx="29" hasCustomPrompt="1"/>
          </p:nvPr>
        </p:nvSpPr>
        <p:spPr>
          <a:xfrm>
            <a:off x="3262090" y="3565534"/>
            <a:ext cx="1817956" cy="184666"/>
          </a:xfrm>
        </p:spPr>
        <p:txBody>
          <a:bodyPr wrap="square" anchor="b">
            <a:spAutoFit/>
          </a:bodyPr>
          <a:lstStyle>
            <a:lvl1pPr marL="0" indent="0" algn="ctr">
              <a:buFont typeface="Arial" panose="020B0604020202020204" pitchFamily="34" charset="0"/>
              <a:buNone/>
              <a:defRPr sz="1200" b="1">
                <a:solidFill>
                  <a:schemeClr val="accent1"/>
                </a:solidFill>
              </a:defRPr>
            </a:lvl1pPr>
          </a:lstStyle>
          <a:p>
            <a:pPr lvl="0"/>
            <a:r>
              <a:rPr lang="de-DE" dirty="0"/>
              <a:t>Name</a:t>
            </a:r>
          </a:p>
        </p:txBody>
      </p:sp>
      <p:sp>
        <p:nvSpPr>
          <p:cNvPr id="48" name="Textplatzhalter 44">
            <a:extLst>
              <a:ext uri="{FF2B5EF4-FFF2-40B4-BE49-F238E27FC236}">
                <a16:creationId xmlns:a16="http://schemas.microsoft.com/office/drawing/2014/main" id="{FD6F1D10-C9D2-4B59-BA23-0ABF3B57A533}"/>
              </a:ext>
            </a:extLst>
          </p:cNvPr>
          <p:cNvSpPr>
            <a:spLocks noGrp="1"/>
          </p:cNvSpPr>
          <p:nvPr>
            <p:ph type="body" sz="quarter" idx="30" hasCustomPrompt="1"/>
          </p:nvPr>
        </p:nvSpPr>
        <p:spPr>
          <a:xfrm>
            <a:off x="3262090" y="3773060"/>
            <a:ext cx="1817956" cy="184666"/>
          </a:xfrm>
        </p:spPr>
        <p:txBody>
          <a:bodyPr wrap="square">
            <a:spAutoFit/>
          </a:bodyPr>
          <a:lstStyle>
            <a:lvl1pPr marL="0" indent="0" algn="ctr">
              <a:buFont typeface="Arial" panose="020B0604020202020204" pitchFamily="34" charset="0"/>
              <a:buNone/>
              <a:defRPr sz="1200" b="0">
                <a:solidFill>
                  <a:schemeClr val="accent1"/>
                </a:solidFill>
              </a:defRPr>
            </a:lvl1pPr>
          </a:lstStyle>
          <a:p>
            <a:pPr lvl="0"/>
            <a:r>
              <a:rPr lang="de-DE" dirty="0"/>
              <a:t>Corporate Position</a:t>
            </a:r>
          </a:p>
        </p:txBody>
      </p:sp>
      <p:sp>
        <p:nvSpPr>
          <p:cNvPr id="49" name="Textplatzhalter 44">
            <a:extLst>
              <a:ext uri="{FF2B5EF4-FFF2-40B4-BE49-F238E27FC236}">
                <a16:creationId xmlns:a16="http://schemas.microsoft.com/office/drawing/2014/main" id="{FE331BD4-B5CF-42B1-AAD0-690DA92D0BEB}"/>
              </a:ext>
            </a:extLst>
          </p:cNvPr>
          <p:cNvSpPr>
            <a:spLocks noGrp="1"/>
          </p:cNvSpPr>
          <p:nvPr>
            <p:ph type="body" sz="quarter" idx="31" hasCustomPrompt="1"/>
          </p:nvPr>
        </p:nvSpPr>
        <p:spPr>
          <a:xfrm>
            <a:off x="5194309" y="3565534"/>
            <a:ext cx="1817956" cy="184666"/>
          </a:xfrm>
        </p:spPr>
        <p:txBody>
          <a:bodyPr wrap="square" anchor="b">
            <a:spAutoFit/>
          </a:bodyPr>
          <a:lstStyle>
            <a:lvl1pPr marL="0" indent="0" algn="ctr">
              <a:buFont typeface="Arial" panose="020B0604020202020204" pitchFamily="34" charset="0"/>
              <a:buNone/>
              <a:defRPr sz="1200" b="1">
                <a:solidFill>
                  <a:schemeClr val="accent1"/>
                </a:solidFill>
              </a:defRPr>
            </a:lvl1pPr>
          </a:lstStyle>
          <a:p>
            <a:pPr lvl="0"/>
            <a:r>
              <a:rPr lang="de-DE" dirty="0"/>
              <a:t>Name</a:t>
            </a:r>
          </a:p>
        </p:txBody>
      </p:sp>
      <p:sp>
        <p:nvSpPr>
          <p:cNvPr id="50" name="Textplatzhalter 44">
            <a:extLst>
              <a:ext uri="{FF2B5EF4-FFF2-40B4-BE49-F238E27FC236}">
                <a16:creationId xmlns:a16="http://schemas.microsoft.com/office/drawing/2014/main" id="{168B38BE-6C2E-4FB9-8BB2-C79D3C28A6D4}"/>
              </a:ext>
            </a:extLst>
          </p:cNvPr>
          <p:cNvSpPr>
            <a:spLocks noGrp="1"/>
          </p:cNvSpPr>
          <p:nvPr>
            <p:ph type="body" sz="quarter" idx="32" hasCustomPrompt="1"/>
          </p:nvPr>
        </p:nvSpPr>
        <p:spPr>
          <a:xfrm>
            <a:off x="5194309" y="3773060"/>
            <a:ext cx="1817956" cy="184666"/>
          </a:xfrm>
        </p:spPr>
        <p:txBody>
          <a:bodyPr wrap="square">
            <a:spAutoFit/>
          </a:bodyPr>
          <a:lstStyle>
            <a:lvl1pPr marL="0" indent="0" algn="ctr">
              <a:buFont typeface="Arial" panose="020B0604020202020204" pitchFamily="34" charset="0"/>
              <a:buNone/>
              <a:defRPr sz="1200" b="0">
                <a:solidFill>
                  <a:schemeClr val="accent1"/>
                </a:solidFill>
              </a:defRPr>
            </a:lvl1pPr>
          </a:lstStyle>
          <a:p>
            <a:pPr lvl="0"/>
            <a:r>
              <a:rPr lang="de-DE" dirty="0"/>
              <a:t>Corporate Position</a:t>
            </a:r>
          </a:p>
        </p:txBody>
      </p:sp>
      <p:sp>
        <p:nvSpPr>
          <p:cNvPr id="51" name="Textplatzhalter 44">
            <a:extLst>
              <a:ext uri="{FF2B5EF4-FFF2-40B4-BE49-F238E27FC236}">
                <a16:creationId xmlns:a16="http://schemas.microsoft.com/office/drawing/2014/main" id="{FA104456-0E57-4CDB-811E-C186B7E05E72}"/>
              </a:ext>
            </a:extLst>
          </p:cNvPr>
          <p:cNvSpPr>
            <a:spLocks noGrp="1"/>
          </p:cNvSpPr>
          <p:nvPr>
            <p:ph type="body" sz="quarter" idx="33" hasCustomPrompt="1"/>
          </p:nvPr>
        </p:nvSpPr>
        <p:spPr>
          <a:xfrm>
            <a:off x="7116089" y="3565534"/>
            <a:ext cx="1817956" cy="184666"/>
          </a:xfrm>
        </p:spPr>
        <p:txBody>
          <a:bodyPr wrap="square" anchor="b">
            <a:spAutoFit/>
          </a:bodyPr>
          <a:lstStyle>
            <a:lvl1pPr marL="0" indent="0" algn="ctr">
              <a:buFont typeface="Arial" panose="020B0604020202020204" pitchFamily="34" charset="0"/>
              <a:buNone/>
              <a:defRPr sz="1200" b="1">
                <a:solidFill>
                  <a:schemeClr val="accent1"/>
                </a:solidFill>
              </a:defRPr>
            </a:lvl1pPr>
          </a:lstStyle>
          <a:p>
            <a:pPr lvl="0"/>
            <a:r>
              <a:rPr lang="de-DE" dirty="0"/>
              <a:t>Name</a:t>
            </a:r>
          </a:p>
        </p:txBody>
      </p:sp>
      <p:sp>
        <p:nvSpPr>
          <p:cNvPr id="52" name="Textplatzhalter 44">
            <a:extLst>
              <a:ext uri="{FF2B5EF4-FFF2-40B4-BE49-F238E27FC236}">
                <a16:creationId xmlns:a16="http://schemas.microsoft.com/office/drawing/2014/main" id="{DDE6718A-664C-4980-9CE8-B5F53572C1DA}"/>
              </a:ext>
            </a:extLst>
          </p:cNvPr>
          <p:cNvSpPr>
            <a:spLocks noGrp="1"/>
          </p:cNvSpPr>
          <p:nvPr>
            <p:ph type="body" sz="quarter" idx="34" hasCustomPrompt="1"/>
          </p:nvPr>
        </p:nvSpPr>
        <p:spPr>
          <a:xfrm>
            <a:off x="7116089" y="3773060"/>
            <a:ext cx="1817956" cy="184666"/>
          </a:xfrm>
        </p:spPr>
        <p:txBody>
          <a:bodyPr wrap="square">
            <a:spAutoFit/>
          </a:bodyPr>
          <a:lstStyle>
            <a:lvl1pPr marL="0" indent="0" algn="ctr">
              <a:buFont typeface="Arial" panose="020B0604020202020204" pitchFamily="34" charset="0"/>
              <a:buNone/>
              <a:defRPr sz="1200" b="0">
                <a:solidFill>
                  <a:schemeClr val="accent1"/>
                </a:solidFill>
              </a:defRPr>
            </a:lvl1pPr>
          </a:lstStyle>
          <a:p>
            <a:pPr lvl="0"/>
            <a:r>
              <a:rPr lang="de-DE" dirty="0"/>
              <a:t>Corporate Position</a:t>
            </a:r>
          </a:p>
        </p:txBody>
      </p:sp>
      <p:sp>
        <p:nvSpPr>
          <p:cNvPr id="53" name="Textplatzhalter 44">
            <a:extLst>
              <a:ext uri="{FF2B5EF4-FFF2-40B4-BE49-F238E27FC236}">
                <a16:creationId xmlns:a16="http://schemas.microsoft.com/office/drawing/2014/main" id="{E8B454D4-C89C-47B5-BCA9-83E493ED586B}"/>
              </a:ext>
            </a:extLst>
          </p:cNvPr>
          <p:cNvSpPr>
            <a:spLocks noGrp="1"/>
          </p:cNvSpPr>
          <p:nvPr>
            <p:ph type="body" sz="quarter" idx="35" hasCustomPrompt="1"/>
          </p:nvPr>
        </p:nvSpPr>
        <p:spPr>
          <a:xfrm>
            <a:off x="9043087" y="3565534"/>
            <a:ext cx="1817956" cy="184666"/>
          </a:xfrm>
        </p:spPr>
        <p:txBody>
          <a:bodyPr wrap="square" anchor="b">
            <a:spAutoFit/>
          </a:bodyPr>
          <a:lstStyle>
            <a:lvl1pPr marL="0" indent="0" algn="ctr">
              <a:buFont typeface="Arial" panose="020B0604020202020204" pitchFamily="34" charset="0"/>
              <a:buNone/>
              <a:defRPr sz="1200" b="1">
                <a:solidFill>
                  <a:schemeClr val="accent1"/>
                </a:solidFill>
              </a:defRPr>
            </a:lvl1pPr>
          </a:lstStyle>
          <a:p>
            <a:pPr lvl="0"/>
            <a:r>
              <a:rPr lang="de-DE" dirty="0"/>
              <a:t>Name</a:t>
            </a:r>
          </a:p>
        </p:txBody>
      </p:sp>
      <p:sp>
        <p:nvSpPr>
          <p:cNvPr id="54" name="Textplatzhalter 44">
            <a:extLst>
              <a:ext uri="{FF2B5EF4-FFF2-40B4-BE49-F238E27FC236}">
                <a16:creationId xmlns:a16="http://schemas.microsoft.com/office/drawing/2014/main" id="{07317C7B-41E6-4835-AE57-89F402F06319}"/>
              </a:ext>
            </a:extLst>
          </p:cNvPr>
          <p:cNvSpPr>
            <a:spLocks noGrp="1"/>
          </p:cNvSpPr>
          <p:nvPr>
            <p:ph type="body" sz="quarter" idx="36" hasCustomPrompt="1"/>
          </p:nvPr>
        </p:nvSpPr>
        <p:spPr>
          <a:xfrm>
            <a:off x="9043087" y="3773060"/>
            <a:ext cx="1817956" cy="184666"/>
          </a:xfrm>
        </p:spPr>
        <p:txBody>
          <a:bodyPr wrap="square">
            <a:spAutoFit/>
          </a:bodyPr>
          <a:lstStyle>
            <a:lvl1pPr marL="0" indent="0" algn="ctr">
              <a:buFont typeface="Arial" panose="020B0604020202020204" pitchFamily="34" charset="0"/>
              <a:buNone/>
              <a:defRPr sz="1200" b="0">
                <a:solidFill>
                  <a:schemeClr val="accent1"/>
                </a:solidFill>
              </a:defRPr>
            </a:lvl1pPr>
          </a:lstStyle>
          <a:p>
            <a:pPr lvl="0"/>
            <a:r>
              <a:rPr lang="de-DE" dirty="0"/>
              <a:t>Corporate Position</a:t>
            </a:r>
          </a:p>
        </p:txBody>
      </p:sp>
      <p:sp>
        <p:nvSpPr>
          <p:cNvPr id="55" name="Textplatzhalter 44">
            <a:extLst>
              <a:ext uri="{FF2B5EF4-FFF2-40B4-BE49-F238E27FC236}">
                <a16:creationId xmlns:a16="http://schemas.microsoft.com/office/drawing/2014/main" id="{5AACD70F-9346-4859-8C11-7A69E5F91152}"/>
              </a:ext>
            </a:extLst>
          </p:cNvPr>
          <p:cNvSpPr>
            <a:spLocks noGrp="1"/>
          </p:cNvSpPr>
          <p:nvPr>
            <p:ph type="body" sz="quarter" idx="37" hasCustomPrompt="1"/>
          </p:nvPr>
        </p:nvSpPr>
        <p:spPr>
          <a:xfrm>
            <a:off x="10026431" y="5900848"/>
            <a:ext cx="1817956" cy="184666"/>
          </a:xfrm>
        </p:spPr>
        <p:txBody>
          <a:bodyPr wrap="square" anchor="b">
            <a:spAutoFit/>
          </a:bodyPr>
          <a:lstStyle>
            <a:lvl1pPr marL="0" indent="0" algn="ctr">
              <a:buFont typeface="Arial" panose="020B0604020202020204" pitchFamily="34" charset="0"/>
              <a:buNone/>
              <a:defRPr sz="1200" b="1">
                <a:solidFill>
                  <a:schemeClr val="accent1"/>
                </a:solidFill>
              </a:defRPr>
            </a:lvl1pPr>
          </a:lstStyle>
          <a:p>
            <a:pPr lvl="0"/>
            <a:r>
              <a:rPr lang="de-DE" dirty="0"/>
              <a:t>Name</a:t>
            </a:r>
          </a:p>
        </p:txBody>
      </p:sp>
      <p:sp>
        <p:nvSpPr>
          <p:cNvPr id="56" name="Textplatzhalter 44">
            <a:extLst>
              <a:ext uri="{FF2B5EF4-FFF2-40B4-BE49-F238E27FC236}">
                <a16:creationId xmlns:a16="http://schemas.microsoft.com/office/drawing/2014/main" id="{A3C50DBE-7D91-49D2-9AD1-A6DF0872C0A8}"/>
              </a:ext>
            </a:extLst>
          </p:cNvPr>
          <p:cNvSpPr>
            <a:spLocks noGrp="1"/>
          </p:cNvSpPr>
          <p:nvPr>
            <p:ph type="body" sz="quarter" idx="38" hasCustomPrompt="1"/>
          </p:nvPr>
        </p:nvSpPr>
        <p:spPr>
          <a:xfrm>
            <a:off x="10026431" y="6108374"/>
            <a:ext cx="1817956" cy="184666"/>
          </a:xfrm>
        </p:spPr>
        <p:txBody>
          <a:bodyPr wrap="square">
            <a:spAutoFit/>
          </a:bodyPr>
          <a:lstStyle>
            <a:lvl1pPr marL="0" indent="0" algn="ctr">
              <a:buFont typeface="Arial" panose="020B0604020202020204" pitchFamily="34" charset="0"/>
              <a:buNone/>
              <a:defRPr sz="1200" b="0">
                <a:solidFill>
                  <a:schemeClr val="accent1"/>
                </a:solidFill>
              </a:defRPr>
            </a:lvl1pPr>
          </a:lstStyle>
          <a:p>
            <a:pPr lvl="0"/>
            <a:r>
              <a:rPr lang="de-DE" dirty="0"/>
              <a:t>Corporate Position</a:t>
            </a:r>
          </a:p>
        </p:txBody>
      </p:sp>
      <p:sp>
        <p:nvSpPr>
          <p:cNvPr id="57" name="Textplatzhalter 44">
            <a:extLst>
              <a:ext uri="{FF2B5EF4-FFF2-40B4-BE49-F238E27FC236}">
                <a16:creationId xmlns:a16="http://schemas.microsoft.com/office/drawing/2014/main" id="{9CA3D34B-9831-4406-9E74-861AAB619538}"/>
              </a:ext>
            </a:extLst>
          </p:cNvPr>
          <p:cNvSpPr>
            <a:spLocks noGrp="1"/>
          </p:cNvSpPr>
          <p:nvPr>
            <p:ph type="body" sz="quarter" idx="39" hasCustomPrompt="1"/>
          </p:nvPr>
        </p:nvSpPr>
        <p:spPr>
          <a:xfrm>
            <a:off x="8093641" y="5900848"/>
            <a:ext cx="1817956" cy="184666"/>
          </a:xfrm>
        </p:spPr>
        <p:txBody>
          <a:bodyPr wrap="square" anchor="b">
            <a:spAutoFit/>
          </a:bodyPr>
          <a:lstStyle>
            <a:lvl1pPr marL="0" indent="0" algn="ctr">
              <a:buFont typeface="Arial" panose="020B0604020202020204" pitchFamily="34" charset="0"/>
              <a:buNone/>
              <a:defRPr sz="1200" b="1">
                <a:solidFill>
                  <a:schemeClr val="accent1"/>
                </a:solidFill>
              </a:defRPr>
            </a:lvl1pPr>
          </a:lstStyle>
          <a:p>
            <a:pPr lvl="0"/>
            <a:r>
              <a:rPr lang="de-DE" dirty="0"/>
              <a:t>Name</a:t>
            </a:r>
          </a:p>
        </p:txBody>
      </p:sp>
      <p:sp>
        <p:nvSpPr>
          <p:cNvPr id="58" name="Textplatzhalter 44">
            <a:extLst>
              <a:ext uri="{FF2B5EF4-FFF2-40B4-BE49-F238E27FC236}">
                <a16:creationId xmlns:a16="http://schemas.microsoft.com/office/drawing/2014/main" id="{061AF593-1C43-4842-864E-6BDE60990607}"/>
              </a:ext>
            </a:extLst>
          </p:cNvPr>
          <p:cNvSpPr>
            <a:spLocks noGrp="1"/>
          </p:cNvSpPr>
          <p:nvPr>
            <p:ph type="body" sz="quarter" idx="40" hasCustomPrompt="1"/>
          </p:nvPr>
        </p:nvSpPr>
        <p:spPr>
          <a:xfrm>
            <a:off x="8093641" y="6108374"/>
            <a:ext cx="1817956" cy="184666"/>
          </a:xfrm>
        </p:spPr>
        <p:txBody>
          <a:bodyPr wrap="square">
            <a:spAutoFit/>
          </a:bodyPr>
          <a:lstStyle>
            <a:lvl1pPr marL="0" indent="0" algn="ctr">
              <a:buFont typeface="Arial" panose="020B0604020202020204" pitchFamily="34" charset="0"/>
              <a:buNone/>
              <a:defRPr sz="1200" b="0">
                <a:solidFill>
                  <a:schemeClr val="accent1"/>
                </a:solidFill>
              </a:defRPr>
            </a:lvl1pPr>
          </a:lstStyle>
          <a:p>
            <a:pPr lvl="0"/>
            <a:r>
              <a:rPr lang="de-DE" dirty="0"/>
              <a:t>Corporate Position</a:t>
            </a:r>
          </a:p>
        </p:txBody>
      </p:sp>
      <p:sp>
        <p:nvSpPr>
          <p:cNvPr id="59" name="Textplatzhalter 44">
            <a:extLst>
              <a:ext uri="{FF2B5EF4-FFF2-40B4-BE49-F238E27FC236}">
                <a16:creationId xmlns:a16="http://schemas.microsoft.com/office/drawing/2014/main" id="{059447D1-D510-4767-BEAA-CC5F1435B5CF}"/>
              </a:ext>
            </a:extLst>
          </p:cNvPr>
          <p:cNvSpPr>
            <a:spLocks noGrp="1"/>
          </p:cNvSpPr>
          <p:nvPr>
            <p:ph type="body" sz="quarter" idx="41" hasCustomPrompt="1"/>
          </p:nvPr>
        </p:nvSpPr>
        <p:spPr>
          <a:xfrm>
            <a:off x="6154977" y="5900848"/>
            <a:ext cx="1817956" cy="184666"/>
          </a:xfrm>
        </p:spPr>
        <p:txBody>
          <a:bodyPr wrap="square" anchor="b">
            <a:spAutoFit/>
          </a:bodyPr>
          <a:lstStyle>
            <a:lvl1pPr marL="0" indent="0" algn="ctr">
              <a:buFont typeface="Arial" panose="020B0604020202020204" pitchFamily="34" charset="0"/>
              <a:buNone/>
              <a:defRPr sz="1200" b="1">
                <a:solidFill>
                  <a:schemeClr val="accent1"/>
                </a:solidFill>
              </a:defRPr>
            </a:lvl1pPr>
          </a:lstStyle>
          <a:p>
            <a:pPr lvl="0"/>
            <a:r>
              <a:rPr lang="de-DE" dirty="0"/>
              <a:t>Name</a:t>
            </a:r>
          </a:p>
        </p:txBody>
      </p:sp>
      <p:sp>
        <p:nvSpPr>
          <p:cNvPr id="60" name="Textplatzhalter 44">
            <a:extLst>
              <a:ext uri="{FF2B5EF4-FFF2-40B4-BE49-F238E27FC236}">
                <a16:creationId xmlns:a16="http://schemas.microsoft.com/office/drawing/2014/main" id="{F83931BA-1FEB-4994-A089-357E6E61BE7A}"/>
              </a:ext>
            </a:extLst>
          </p:cNvPr>
          <p:cNvSpPr>
            <a:spLocks noGrp="1"/>
          </p:cNvSpPr>
          <p:nvPr>
            <p:ph type="body" sz="quarter" idx="42" hasCustomPrompt="1"/>
          </p:nvPr>
        </p:nvSpPr>
        <p:spPr>
          <a:xfrm>
            <a:off x="6154977" y="6108374"/>
            <a:ext cx="1817956" cy="184666"/>
          </a:xfrm>
        </p:spPr>
        <p:txBody>
          <a:bodyPr wrap="square">
            <a:spAutoFit/>
          </a:bodyPr>
          <a:lstStyle>
            <a:lvl1pPr marL="0" indent="0" algn="ctr">
              <a:buFont typeface="Arial" panose="020B0604020202020204" pitchFamily="34" charset="0"/>
              <a:buNone/>
              <a:defRPr sz="1200" b="0">
                <a:solidFill>
                  <a:schemeClr val="accent1"/>
                </a:solidFill>
              </a:defRPr>
            </a:lvl1pPr>
          </a:lstStyle>
          <a:p>
            <a:pPr lvl="0"/>
            <a:r>
              <a:rPr lang="de-DE" dirty="0"/>
              <a:t>Corporate Position</a:t>
            </a:r>
          </a:p>
        </p:txBody>
      </p:sp>
      <p:sp>
        <p:nvSpPr>
          <p:cNvPr id="61" name="Textplatzhalter 44">
            <a:extLst>
              <a:ext uri="{FF2B5EF4-FFF2-40B4-BE49-F238E27FC236}">
                <a16:creationId xmlns:a16="http://schemas.microsoft.com/office/drawing/2014/main" id="{3938D5D7-8E8C-4030-86F0-AA0F1506E71A}"/>
              </a:ext>
            </a:extLst>
          </p:cNvPr>
          <p:cNvSpPr>
            <a:spLocks noGrp="1"/>
          </p:cNvSpPr>
          <p:nvPr>
            <p:ph type="body" sz="quarter" idx="43" hasCustomPrompt="1"/>
          </p:nvPr>
        </p:nvSpPr>
        <p:spPr>
          <a:xfrm>
            <a:off x="4178305" y="5900848"/>
            <a:ext cx="1817956" cy="184666"/>
          </a:xfrm>
        </p:spPr>
        <p:txBody>
          <a:bodyPr wrap="square" anchor="b">
            <a:spAutoFit/>
          </a:bodyPr>
          <a:lstStyle>
            <a:lvl1pPr marL="0" indent="0" algn="ctr">
              <a:buFont typeface="Arial" panose="020B0604020202020204" pitchFamily="34" charset="0"/>
              <a:buNone/>
              <a:defRPr sz="1200" b="1">
                <a:solidFill>
                  <a:schemeClr val="accent1"/>
                </a:solidFill>
              </a:defRPr>
            </a:lvl1pPr>
          </a:lstStyle>
          <a:p>
            <a:pPr lvl="0"/>
            <a:r>
              <a:rPr lang="de-DE" dirty="0"/>
              <a:t>Name</a:t>
            </a:r>
          </a:p>
        </p:txBody>
      </p:sp>
      <p:sp>
        <p:nvSpPr>
          <p:cNvPr id="62" name="Textplatzhalter 44">
            <a:extLst>
              <a:ext uri="{FF2B5EF4-FFF2-40B4-BE49-F238E27FC236}">
                <a16:creationId xmlns:a16="http://schemas.microsoft.com/office/drawing/2014/main" id="{61F4245D-BECB-46CC-91D2-0692F30A209D}"/>
              </a:ext>
            </a:extLst>
          </p:cNvPr>
          <p:cNvSpPr>
            <a:spLocks noGrp="1"/>
          </p:cNvSpPr>
          <p:nvPr>
            <p:ph type="body" sz="quarter" idx="44" hasCustomPrompt="1"/>
          </p:nvPr>
        </p:nvSpPr>
        <p:spPr>
          <a:xfrm>
            <a:off x="4178305" y="6108374"/>
            <a:ext cx="1817956" cy="184666"/>
          </a:xfrm>
        </p:spPr>
        <p:txBody>
          <a:bodyPr wrap="square">
            <a:spAutoFit/>
          </a:bodyPr>
          <a:lstStyle>
            <a:lvl1pPr marL="0" indent="0" algn="ctr">
              <a:buFont typeface="Arial" panose="020B0604020202020204" pitchFamily="34" charset="0"/>
              <a:buNone/>
              <a:defRPr sz="1200" b="0">
                <a:solidFill>
                  <a:schemeClr val="accent1"/>
                </a:solidFill>
              </a:defRPr>
            </a:lvl1pPr>
          </a:lstStyle>
          <a:p>
            <a:pPr lvl="0"/>
            <a:r>
              <a:rPr lang="de-DE" dirty="0"/>
              <a:t>Corporate Position</a:t>
            </a:r>
          </a:p>
        </p:txBody>
      </p:sp>
      <p:sp>
        <p:nvSpPr>
          <p:cNvPr id="63" name="Textplatzhalter 44">
            <a:extLst>
              <a:ext uri="{FF2B5EF4-FFF2-40B4-BE49-F238E27FC236}">
                <a16:creationId xmlns:a16="http://schemas.microsoft.com/office/drawing/2014/main" id="{A99DEC6D-05DC-4924-AA75-EA1ACED4E2EA}"/>
              </a:ext>
            </a:extLst>
          </p:cNvPr>
          <p:cNvSpPr>
            <a:spLocks noGrp="1"/>
          </p:cNvSpPr>
          <p:nvPr>
            <p:ph type="body" sz="quarter" idx="45" hasCustomPrompt="1"/>
          </p:nvPr>
        </p:nvSpPr>
        <p:spPr>
          <a:xfrm>
            <a:off x="2286098" y="5900848"/>
            <a:ext cx="1817956" cy="184666"/>
          </a:xfrm>
        </p:spPr>
        <p:txBody>
          <a:bodyPr wrap="square" anchor="b">
            <a:spAutoFit/>
          </a:bodyPr>
          <a:lstStyle>
            <a:lvl1pPr marL="0" indent="0" algn="ctr">
              <a:buFont typeface="Arial" panose="020B0604020202020204" pitchFamily="34" charset="0"/>
              <a:buNone/>
              <a:defRPr sz="1200" b="1">
                <a:solidFill>
                  <a:schemeClr val="accent1"/>
                </a:solidFill>
              </a:defRPr>
            </a:lvl1pPr>
          </a:lstStyle>
          <a:p>
            <a:pPr lvl="0"/>
            <a:r>
              <a:rPr lang="de-DE" dirty="0"/>
              <a:t>Name</a:t>
            </a:r>
          </a:p>
        </p:txBody>
      </p:sp>
      <p:sp>
        <p:nvSpPr>
          <p:cNvPr id="64" name="Textplatzhalter 44">
            <a:extLst>
              <a:ext uri="{FF2B5EF4-FFF2-40B4-BE49-F238E27FC236}">
                <a16:creationId xmlns:a16="http://schemas.microsoft.com/office/drawing/2014/main" id="{C4163DD8-F027-4491-9FEA-A02E3F0885CF}"/>
              </a:ext>
            </a:extLst>
          </p:cNvPr>
          <p:cNvSpPr>
            <a:spLocks noGrp="1"/>
          </p:cNvSpPr>
          <p:nvPr>
            <p:ph type="body" sz="quarter" idx="46" hasCustomPrompt="1"/>
          </p:nvPr>
        </p:nvSpPr>
        <p:spPr>
          <a:xfrm>
            <a:off x="2286098" y="6108374"/>
            <a:ext cx="1817956" cy="184666"/>
          </a:xfrm>
        </p:spPr>
        <p:txBody>
          <a:bodyPr wrap="square">
            <a:spAutoFit/>
          </a:bodyPr>
          <a:lstStyle>
            <a:lvl1pPr marL="0" indent="0" algn="ctr">
              <a:buFont typeface="Arial" panose="020B0604020202020204" pitchFamily="34" charset="0"/>
              <a:buNone/>
              <a:defRPr sz="1200" b="0">
                <a:solidFill>
                  <a:schemeClr val="accent1"/>
                </a:solidFill>
              </a:defRPr>
            </a:lvl1pPr>
          </a:lstStyle>
          <a:p>
            <a:pPr lvl="0"/>
            <a:r>
              <a:rPr lang="de-DE" dirty="0"/>
              <a:t>Corporate Position</a:t>
            </a:r>
          </a:p>
        </p:txBody>
      </p:sp>
      <p:sp>
        <p:nvSpPr>
          <p:cNvPr id="65" name="Textplatzhalter 44">
            <a:extLst>
              <a:ext uri="{FF2B5EF4-FFF2-40B4-BE49-F238E27FC236}">
                <a16:creationId xmlns:a16="http://schemas.microsoft.com/office/drawing/2014/main" id="{D931C33E-2F2A-442A-8BDD-2986C9A1BC0D}"/>
              </a:ext>
            </a:extLst>
          </p:cNvPr>
          <p:cNvSpPr>
            <a:spLocks noGrp="1"/>
          </p:cNvSpPr>
          <p:nvPr>
            <p:ph type="body" sz="quarter" idx="47" hasCustomPrompt="1"/>
          </p:nvPr>
        </p:nvSpPr>
        <p:spPr>
          <a:xfrm>
            <a:off x="346816" y="5900848"/>
            <a:ext cx="1817956" cy="184666"/>
          </a:xfrm>
        </p:spPr>
        <p:txBody>
          <a:bodyPr wrap="square" anchor="b">
            <a:spAutoFit/>
          </a:bodyPr>
          <a:lstStyle>
            <a:lvl1pPr marL="0" indent="0" algn="ctr">
              <a:buFont typeface="Arial" panose="020B0604020202020204" pitchFamily="34" charset="0"/>
              <a:buNone/>
              <a:defRPr sz="1200" b="1">
                <a:solidFill>
                  <a:schemeClr val="accent1"/>
                </a:solidFill>
              </a:defRPr>
            </a:lvl1pPr>
          </a:lstStyle>
          <a:p>
            <a:pPr lvl="0"/>
            <a:r>
              <a:rPr lang="de-DE" dirty="0"/>
              <a:t>Name</a:t>
            </a:r>
          </a:p>
        </p:txBody>
      </p:sp>
      <p:sp>
        <p:nvSpPr>
          <p:cNvPr id="66" name="Textplatzhalter 44">
            <a:extLst>
              <a:ext uri="{FF2B5EF4-FFF2-40B4-BE49-F238E27FC236}">
                <a16:creationId xmlns:a16="http://schemas.microsoft.com/office/drawing/2014/main" id="{555A76AE-E73C-423F-B305-17ABBEF8B58B}"/>
              </a:ext>
            </a:extLst>
          </p:cNvPr>
          <p:cNvSpPr>
            <a:spLocks noGrp="1"/>
          </p:cNvSpPr>
          <p:nvPr>
            <p:ph type="body" sz="quarter" idx="48" hasCustomPrompt="1"/>
          </p:nvPr>
        </p:nvSpPr>
        <p:spPr>
          <a:xfrm>
            <a:off x="346816" y="6108374"/>
            <a:ext cx="1817956" cy="184666"/>
          </a:xfrm>
        </p:spPr>
        <p:txBody>
          <a:bodyPr wrap="square">
            <a:spAutoFit/>
          </a:bodyPr>
          <a:lstStyle>
            <a:lvl1pPr marL="0" indent="0" algn="ctr">
              <a:buFont typeface="Arial" panose="020B0604020202020204" pitchFamily="34" charset="0"/>
              <a:buNone/>
              <a:defRPr sz="1200" b="0">
                <a:solidFill>
                  <a:schemeClr val="accent1"/>
                </a:solidFill>
              </a:defRPr>
            </a:lvl1pPr>
          </a:lstStyle>
          <a:p>
            <a:pPr lvl="0"/>
            <a:r>
              <a:rPr lang="de-DE" dirty="0"/>
              <a:t>Corporate Position</a:t>
            </a:r>
          </a:p>
        </p:txBody>
      </p:sp>
    </p:spTree>
    <p:extLst>
      <p:ext uri="{BB962C8B-B14F-4D97-AF65-F5344CB8AC3E}">
        <p14:creationId xmlns:p14="http://schemas.microsoft.com/office/powerpoint/2010/main" val="4214330960"/>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ircle images with tex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9" name="CircleTop.png" descr="CircleTop.png">
            <a:extLst>
              <a:ext uri="{FF2B5EF4-FFF2-40B4-BE49-F238E27FC236}">
                <a16:creationId xmlns:a16="http://schemas.microsoft.com/office/drawing/2014/main" id="{DEF8553D-A95F-4FFB-84BB-44C1813AED67}"/>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8" name="Textplatzhalter 7">
            <a:extLst>
              <a:ext uri="{FF2B5EF4-FFF2-40B4-BE49-F238E27FC236}">
                <a16:creationId xmlns:a16="http://schemas.microsoft.com/office/drawing/2014/main" id="{00875A86-533B-4639-B420-242A17D78C96}"/>
              </a:ext>
            </a:extLst>
          </p:cNvPr>
          <p:cNvSpPr>
            <a:spLocks noGrp="1"/>
          </p:cNvSpPr>
          <p:nvPr>
            <p:ph type="body" sz="quarter" idx="13" hasCustomPrompt="1"/>
          </p:nvPr>
        </p:nvSpPr>
        <p:spPr>
          <a:xfrm>
            <a:off x="479424" y="1398314"/>
            <a:ext cx="11233149" cy="307777"/>
          </a:xfrm>
        </p:spPr>
        <p:txBody>
          <a:bodyPr>
            <a:spAutoFit/>
          </a:bodyPr>
          <a:lstStyle>
            <a:lvl1pPr marL="0" indent="0">
              <a:spcBef>
                <a:spcPts val="0"/>
              </a:spcBef>
              <a:buFont typeface="Arial" panose="020B0604020202020204" pitchFamily="34" charset="0"/>
              <a:buNone/>
              <a:defRPr lang="de-DE" sz="2000" b="1" kern="1200" dirty="0">
                <a:solidFill>
                  <a:schemeClr val="accent1"/>
                </a:solidFill>
                <a:latin typeface="+mn-lt"/>
                <a:ea typeface="+mn-ea"/>
                <a:cs typeface="+mn-cs"/>
              </a:defRPr>
            </a:lvl1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10" name="Bildplatzhalter 7">
            <a:extLst>
              <a:ext uri="{FF2B5EF4-FFF2-40B4-BE49-F238E27FC236}">
                <a16:creationId xmlns:a16="http://schemas.microsoft.com/office/drawing/2014/main" id="{AC8F2DEB-BA51-4FC0-8D23-43328B8D1FBB}"/>
              </a:ext>
            </a:extLst>
          </p:cNvPr>
          <p:cNvSpPr>
            <a:spLocks noGrp="1"/>
          </p:cNvSpPr>
          <p:nvPr>
            <p:ph type="pic" sz="quarter" idx="16" hasCustomPrompt="1"/>
          </p:nvPr>
        </p:nvSpPr>
        <p:spPr>
          <a:xfrm>
            <a:off x="1407987" y="2195530"/>
            <a:ext cx="2406265" cy="2406219"/>
          </a:xfrm>
          <a:prstGeom prst="ellipse">
            <a:avLst/>
          </a:prstGeom>
          <a:solidFill>
            <a:schemeClr val="bg2"/>
          </a:solidFill>
        </p:spPr>
        <p:txBody>
          <a:bodyPr anchor="t">
            <a:norm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100"/>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11" name="Bildplatzhalter 7">
            <a:extLst>
              <a:ext uri="{FF2B5EF4-FFF2-40B4-BE49-F238E27FC236}">
                <a16:creationId xmlns:a16="http://schemas.microsoft.com/office/drawing/2014/main" id="{10398EBA-E6D7-47ED-9E2E-19F3E0E0ED43}"/>
              </a:ext>
            </a:extLst>
          </p:cNvPr>
          <p:cNvSpPr>
            <a:spLocks noGrp="1"/>
          </p:cNvSpPr>
          <p:nvPr>
            <p:ph type="pic" sz="quarter" idx="17" hasCustomPrompt="1"/>
          </p:nvPr>
        </p:nvSpPr>
        <p:spPr>
          <a:xfrm>
            <a:off x="4892868" y="2195530"/>
            <a:ext cx="2406265" cy="2406219"/>
          </a:xfrm>
          <a:prstGeom prst="ellipse">
            <a:avLst/>
          </a:prstGeom>
          <a:solidFill>
            <a:schemeClr val="bg2"/>
          </a:solidFill>
        </p:spPr>
        <p:txBody>
          <a:bodyPr anchor="t">
            <a:norm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100"/>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12" name="Bildplatzhalter 7">
            <a:extLst>
              <a:ext uri="{FF2B5EF4-FFF2-40B4-BE49-F238E27FC236}">
                <a16:creationId xmlns:a16="http://schemas.microsoft.com/office/drawing/2014/main" id="{638E72AA-87DB-4FC9-843E-E88CEF94CEBE}"/>
              </a:ext>
            </a:extLst>
          </p:cNvPr>
          <p:cNvSpPr>
            <a:spLocks noGrp="1"/>
          </p:cNvSpPr>
          <p:nvPr>
            <p:ph type="pic" sz="quarter" idx="18" hasCustomPrompt="1"/>
          </p:nvPr>
        </p:nvSpPr>
        <p:spPr>
          <a:xfrm>
            <a:off x="8377749" y="2195530"/>
            <a:ext cx="2406265" cy="2406219"/>
          </a:xfrm>
          <a:prstGeom prst="ellipse">
            <a:avLst/>
          </a:prstGeom>
          <a:solidFill>
            <a:schemeClr val="bg2"/>
          </a:solidFill>
        </p:spPr>
        <p:txBody>
          <a:bodyPr anchor="t">
            <a:norm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100"/>
            </a:lvl1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13" name="Textplatzhalter 44">
            <a:extLst>
              <a:ext uri="{FF2B5EF4-FFF2-40B4-BE49-F238E27FC236}">
                <a16:creationId xmlns:a16="http://schemas.microsoft.com/office/drawing/2014/main" id="{A5AD4A05-CBC2-4CB1-AB59-9D33A4B5A9DB}"/>
              </a:ext>
            </a:extLst>
          </p:cNvPr>
          <p:cNvSpPr>
            <a:spLocks noGrp="1"/>
          </p:cNvSpPr>
          <p:nvPr>
            <p:ph type="body" sz="quarter" idx="28" hasCustomPrompt="1"/>
          </p:nvPr>
        </p:nvSpPr>
        <p:spPr>
          <a:xfrm>
            <a:off x="1193800" y="4776530"/>
            <a:ext cx="2834638" cy="215444"/>
          </a:xfrm>
        </p:spPr>
        <p:txBody>
          <a:bodyPr wrap="square">
            <a:spAutoFit/>
          </a:bodyPr>
          <a:lstStyle>
            <a:lvl1pPr marL="0" indent="0" algn="ctr">
              <a:buFont typeface="Arial" panose="020B0604020202020204" pitchFamily="34" charset="0"/>
              <a:buNone/>
              <a:defRPr sz="1400" b="0">
                <a:solidFill>
                  <a:schemeClr val="tx1"/>
                </a:solidFill>
              </a:defRPr>
            </a:lvl1pPr>
          </a:lstStyle>
          <a:p>
            <a:pPr lvl="0"/>
            <a:r>
              <a:rPr lang="de-DE" dirty="0"/>
              <a:t>Click </a:t>
            </a:r>
            <a:r>
              <a:rPr lang="de-DE" dirty="0" err="1"/>
              <a:t>here</a:t>
            </a:r>
            <a:r>
              <a:rPr lang="de-DE" dirty="0"/>
              <a:t> </a:t>
            </a:r>
            <a:r>
              <a:rPr lang="de-DE" dirty="0" err="1"/>
              <a:t>for</a:t>
            </a:r>
            <a:r>
              <a:rPr lang="de-DE" dirty="0"/>
              <a:t> </a:t>
            </a:r>
            <a:r>
              <a:rPr lang="de-DE" dirty="0" err="1"/>
              <a:t>text</a:t>
            </a:r>
            <a:endParaRPr lang="de-DE" dirty="0"/>
          </a:p>
        </p:txBody>
      </p:sp>
      <p:sp>
        <p:nvSpPr>
          <p:cNvPr id="14" name="Textplatzhalter 44">
            <a:extLst>
              <a:ext uri="{FF2B5EF4-FFF2-40B4-BE49-F238E27FC236}">
                <a16:creationId xmlns:a16="http://schemas.microsoft.com/office/drawing/2014/main" id="{C29B018C-D427-44CB-9864-1A7CC7F69C2D}"/>
              </a:ext>
            </a:extLst>
          </p:cNvPr>
          <p:cNvSpPr>
            <a:spLocks noGrp="1"/>
          </p:cNvSpPr>
          <p:nvPr>
            <p:ph type="body" sz="quarter" idx="30" hasCustomPrompt="1"/>
          </p:nvPr>
        </p:nvSpPr>
        <p:spPr>
          <a:xfrm>
            <a:off x="4678682" y="4776530"/>
            <a:ext cx="2834638" cy="215444"/>
          </a:xfrm>
        </p:spPr>
        <p:txBody>
          <a:bodyPr wrap="square">
            <a:spAutoFit/>
          </a:bodyPr>
          <a:lstStyle>
            <a:lvl1pPr marL="0" marR="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sz="1400" b="0">
                <a:solidFill>
                  <a:schemeClr val="tx1"/>
                </a:solidFill>
              </a:defRPr>
            </a:lvl1pPr>
          </a:lstStyle>
          <a:p>
            <a:pPr lvl="0"/>
            <a:r>
              <a:rPr lang="de-DE" dirty="0"/>
              <a:t>Click </a:t>
            </a:r>
            <a:r>
              <a:rPr lang="de-DE" dirty="0" err="1"/>
              <a:t>here</a:t>
            </a:r>
            <a:r>
              <a:rPr lang="de-DE" dirty="0"/>
              <a:t> </a:t>
            </a:r>
            <a:r>
              <a:rPr lang="de-DE" dirty="0" err="1"/>
              <a:t>for</a:t>
            </a:r>
            <a:r>
              <a:rPr lang="de-DE" dirty="0"/>
              <a:t> </a:t>
            </a:r>
            <a:r>
              <a:rPr lang="de-DE" dirty="0" err="1"/>
              <a:t>text</a:t>
            </a:r>
            <a:endParaRPr lang="de-DE" dirty="0"/>
          </a:p>
        </p:txBody>
      </p:sp>
      <p:sp>
        <p:nvSpPr>
          <p:cNvPr id="15" name="Textplatzhalter 44">
            <a:extLst>
              <a:ext uri="{FF2B5EF4-FFF2-40B4-BE49-F238E27FC236}">
                <a16:creationId xmlns:a16="http://schemas.microsoft.com/office/drawing/2014/main" id="{A89DEE5D-A358-4DBA-A35D-E50D9ADC1D36}"/>
              </a:ext>
            </a:extLst>
          </p:cNvPr>
          <p:cNvSpPr>
            <a:spLocks noGrp="1"/>
          </p:cNvSpPr>
          <p:nvPr>
            <p:ph type="body" sz="quarter" idx="32" hasCustomPrompt="1"/>
          </p:nvPr>
        </p:nvSpPr>
        <p:spPr>
          <a:xfrm>
            <a:off x="8163562" y="4776530"/>
            <a:ext cx="2834638" cy="215444"/>
          </a:xfrm>
        </p:spPr>
        <p:txBody>
          <a:bodyPr wrap="square">
            <a:spAutoFit/>
          </a:bodyPr>
          <a:lstStyle>
            <a:lvl1pPr marL="0" indent="0" algn="ctr">
              <a:buFont typeface="Arial" panose="020B0604020202020204" pitchFamily="34" charset="0"/>
              <a:buNone/>
              <a:defRPr sz="1400" b="0">
                <a:solidFill>
                  <a:schemeClr val="tx1"/>
                </a:solidFill>
              </a:defRPr>
            </a:lvl1pPr>
          </a:lstStyle>
          <a:p>
            <a:pPr lvl="0"/>
            <a:r>
              <a:rPr lang="de-DE" dirty="0"/>
              <a:t>Click </a:t>
            </a:r>
            <a:r>
              <a:rPr lang="de-DE" dirty="0" err="1"/>
              <a:t>here</a:t>
            </a:r>
            <a:r>
              <a:rPr lang="de-DE" dirty="0"/>
              <a:t> </a:t>
            </a:r>
            <a:r>
              <a:rPr lang="de-DE" dirty="0" err="1"/>
              <a:t>for</a:t>
            </a:r>
            <a:r>
              <a:rPr lang="de-DE" dirty="0"/>
              <a:t> </a:t>
            </a:r>
            <a:r>
              <a:rPr lang="de-DE" dirty="0" err="1"/>
              <a:t>text</a:t>
            </a:r>
            <a:endParaRPr lang="de-DE" dirty="0"/>
          </a:p>
        </p:txBody>
      </p:sp>
    </p:spTree>
    <p:extLst>
      <p:ext uri="{BB962C8B-B14F-4D97-AF65-F5344CB8AC3E}">
        <p14:creationId xmlns:p14="http://schemas.microsoft.com/office/powerpoint/2010/main" val="1639636036"/>
      </p:ext>
    </p:extLst>
  </p:cSld>
  <p:clrMapOvr>
    <a:masterClrMapping/>
  </p:clrMapOvr>
  <p:extLst>
    <p:ext uri="{DCECCB84-F9BA-43D5-87BE-67443E8EF086}">
      <p15:sldGuideLst xmlns:p15="http://schemas.microsoft.com/office/powerpoint/2012/main">
        <p15:guide id="1" pos="302">
          <p15:clr>
            <a:srgbClr val="FBAE40"/>
          </p15:clr>
        </p15:guide>
        <p15:guide id="3" orient="horz" pos="1185">
          <p15:clr>
            <a:srgbClr val="FBAE40"/>
          </p15:clr>
        </p15:guide>
        <p15:guide id="4" orient="horz" pos="39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endParaRPr lang="es-ES"/>
          </a:p>
        </p:txBody>
      </p:sp>
      <p:sp>
        <p:nvSpPr>
          <p:cNvPr id="8" name="Marcador de pie de página 7"/>
          <p:cNvSpPr>
            <a:spLocks noGrp="1"/>
          </p:cNvSpPr>
          <p:nvPr>
            <p:ph type="ftr" sz="quarter" idx="11"/>
          </p:nvPr>
        </p:nvSpPr>
        <p:spPr/>
        <p:txBody>
          <a:bodyPr/>
          <a:lstStyle/>
          <a:p>
            <a:r>
              <a:rPr lang="es-ES"/>
              <a:t>STADA Compliance training</a:t>
            </a:r>
          </a:p>
        </p:txBody>
      </p:sp>
      <p:sp>
        <p:nvSpPr>
          <p:cNvPr id="9" name="Marcador de número de diapositiva 8"/>
          <p:cNvSpPr>
            <a:spLocks noGrp="1"/>
          </p:cNvSpPr>
          <p:nvPr>
            <p:ph type="sldNum" sz="quarter" idx="12"/>
          </p:nvPr>
        </p:nvSpPr>
        <p:spPr/>
        <p:txBody>
          <a:bodyPr/>
          <a:lstStyle/>
          <a:p>
            <a:fld id="{86CB4B4D-7CA3-9044-876B-883B54F8677D}" type="slidenum">
              <a:rPr lang="es-ES" smtClean="0"/>
              <a:t>‹Nº›</a:t>
            </a:fld>
            <a:endParaRPr lang="es-ES" dirty="0"/>
          </a:p>
        </p:txBody>
      </p:sp>
    </p:spTree>
    <p:extLst>
      <p:ext uri="{BB962C8B-B14F-4D97-AF65-F5344CB8AC3E}">
        <p14:creationId xmlns:p14="http://schemas.microsoft.com/office/powerpoint/2010/main" val="4046864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3825173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0" name="CircleTop.png" descr="CircleTop.png">
            <a:extLst>
              <a:ext uri="{FF2B5EF4-FFF2-40B4-BE49-F238E27FC236}">
                <a16:creationId xmlns:a16="http://schemas.microsoft.com/office/drawing/2014/main" id="{EB57D8C4-E2E2-41F7-9826-E4A97EED5187}"/>
              </a:ext>
            </a:extLst>
          </p:cNvPr>
          <p:cNvPicPr>
            <a:picLocks noChangeAspect="1"/>
          </p:cNvPicPr>
          <p:nvPr userDrawn="1"/>
        </p:nvPicPr>
        <p:blipFill>
          <a:blip r:embed="rId7"/>
          <a:stretch>
            <a:fillRect/>
          </a:stretch>
        </p:blipFill>
        <p:spPr>
          <a:xfrm>
            <a:off x="2508152" y="1"/>
            <a:ext cx="7175695" cy="117295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8" name="Textplatzhalter 7">
            <a:extLst>
              <a:ext uri="{FF2B5EF4-FFF2-40B4-BE49-F238E27FC236}">
                <a16:creationId xmlns:a16="http://schemas.microsoft.com/office/drawing/2014/main" id="{00875A86-533B-4639-B420-242A17D78C96}"/>
              </a:ext>
            </a:extLst>
          </p:cNvPr>
          <p:cNvSpPr>
            <a:spLocks noGrp="1"/>
          </p:cNvSpPr>
          <p:nvPr>
            <p:ph type="body" sz="quarter" idx="13" hasCustomPrompt="1"/>
          </p:nvPr>
        </p:nvSpPr>
        <p:spPr>
          <a:xfrm>
            <a:off x="479424" y="1398314"/>
            <a:ext cx="11233149" cy="307777"/>
          </a:xfrm>
        </p:spPr>
        <p:txBody>
          <a:bodyPr vert="horz" lIns="0" tIns="0" rIns="0" bIns="0" rtlCol="0">
            <a:spAutoFit/>
          </a:bodyPr>
          <a:lstStyle>
            <a:lvl1pPr marL="0" indent="0">
              <a:buNone/>
              <a:defRPr lang="de-DE" b="1" dirty="0">
                <a:solidFill>
                  <a:schemeClr val="accent1"/>
                </a:solidFill>
              </a:defRPr>
            </a:lvl1pPr>
          </a:lstStyle>
          <a:p>
            <a:pPr marL="266700" lvl="0" indent="-266700">
              <a:spcBef>
                <a:spcPts val="0"/>
              </a:spcBef>
            </a:pPr>
            <a:r>
              <a:rPr lang="de-DE" dirty="0"/>
              <a:t>Edit </a:t>
            </a:r>
            <a:r>
              <a:rPr lang="de-DE" dirty="0" err="1"/>
              <a:t>master</a:t>
            </a:r>
            <a:r>
              <a:rPr lang="de-DE" dirty="0"/>
              <a:t> </a:t>
            </a:r>
            <a:r>
              <a:rPr lang="de-DE" dirty="0" err="1"/>
              <a:t>text</a:t>
            </a:r>
            <a:r>
              <a:rPr lang="de-DE" dirty="0"/>
              <a:t> </a:t>
            </a:r>
            <a:r>
              <a:rPr lang="de-DE" dirty="0" err="1"/>
              <a:t>format</a:t>
            </a:r>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0" y="1881187"/>
            <a:ext cx="12192000"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Tree>
    <p:extLst>
      <p:ext uri="{BB962C8B-B14F-4D97-AF65-F5344CB8AC3E}">
        <p14:creationId xmlns:p14="http://schemas.microsoft.com/office/powerpoint/2010/main" val="3203521182"/>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0D65DFC7-A6D9-4B92-A16A-0B57A43047EF}"/>
              </a:ext>
            </a:extLst>
          </p:cNvPr>
          <p:cNvGraphicFramePr>
            <a:graphicFrameLocks noChangeAspect="1"/>
          </p:cNvGraphicFramePr>
          <p:nvPr userDrawn="1">
            <p:custDataLst>
              <p:tags r:id="rId2"/>
            </p:custDataLst>
            <p:extLst>
              <p:ext uri="{D42A27DB-BD31-4B8C-83A1-F6EECF244321}">
                <p14:modId xmlns:p14="http://schemas.microsoft.com/office/powerpoint/2010/main" val="2252067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Folie" r:id="rId5" imgW="383" imgH="384" progId="TCLayout.ActiveDocument.1">
                  <p:embed/>
                </p:oleObj>
              </mc:Choice>
              <mc:Fallback>
                <p:oleObj name="think-cell Folie" r:id="rId5" imgW="383" imgH="384" progId="TCLayout.ActiveDocument.1">
                  <p:embed/>
                  <p:pic>
                    <p:nvPicPr>
                      <p:cNvPr id="7" name="Objekt 6" hidden="1">
                        <a:extLst>
                          <a:ext uri="{FF2B5EF4-FFF2-40B4-BE49-F238E27FC236}">
                            <a16:creationId xmlns:a16="http://schemas.microsoft.com/office/drawing/2014/main" id="{0D65DFC7-A6D9-4B92-A16A-0B57A43047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FABE999-B13A-445F-9BCD-388F0A45E21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pic>
        <p:nvPicPr>
          <p:cNvPr id="11" name="CircleTop.png" descr="CircleTop.png">
            <a:extLst>
              <a:ext uri="{FF2B5EF4-FFF2-40B4-BE49-F238E27FC236}">
                <a16:creationId xmlns:a16="http://schemas.microsoft.com/office/drawing/2014/main" id="{61A0B186-129C-4E6A-8C27-964F245F7AA6}"/>
              </a:ext>
            </a:extLst>
          </p:cNvPr>
          <p:cNvPicPr>
            <a:picLocks noChangeAspect="1"/>
          </p:cNvPicPr>
          <p:nvPr userDrawn="1"/>
        </p:nvPicPr>
        <p:blipFill>
          <a:blip r:embed="rId7"/>
          <a:stretch>
            <a:fillRect/>
          </a:stretch>
        </p:blipFill>
        <p:spPr>
          <a:xfrm>
            <a:off x="1193800" y="1"/>
            <a:ext cx="9804400" cy="1706090"/>
          </a:xfrm>
          <a:prstGeom prst="rect">
            <a:avLst/>
          </a:prstGeom>
          <a:ln w="12700">
            <a:miter lim="400000"/>
          </a:ln>
        </p:spPr>
      </p:pic>
      <p:sp>
        <p:nvSpPr>
          <p:cNvPr id="2" name="Titel 1">
            <a:extLst>
              <a:ext uri="{FF2B5EF4-FFF2-40B4-BE49-F238E27FC236}">
                <a16:creationId xmlns:a16="http://schemas.microsoft.com/office/drawing/2014/main" id="{9D61B3E0-7122-47E4-BDEC-5B79B5C30493}"/>
              </a:ext>
            </a:extLst>
          </p:cNvPr>
          <p:cNvSpPr>
            <a:spLocks noGrp="1"/>
          </p:cNvSpPr>
          <p:nvPr>
            <p:ph type="title" hasCustomPrompt="1"/>
          </p:nvPr>
        </p:nvSpPr>
        <p:spPr>
          <a:xfrm>
            <a:off x="2908300" y="290199"/>
            <a:ext cx="6375400" cy="338554"/>
          </a:xfrm>
        </p:spPr>
        <p:txBody>
          <a:bodyPr/>
          <a:lstStyle>
            <a:lvl1pPr>
              <a:defRPr/>
            </a:lvl1pPr>
          </a:lstStyle>
          <a:p>
            <a:r>
              <a:rPr lang="de-DE" dirty="0"/>
              <a:t>Edit </a:t>
            </a:r>
            <a:r>
              <a:rPr lang="de-DE" dirty="0" err="1"/>
              <a:t>master</a:t>
            </a:r>
            <a:r>
              <a:rPr lang="de-DE" dirty="0"/>
              <a:t> title </a:t>
            </a:r>
            <a:r>
              <a:rPr lang="de-DE" dirty="0" err="1"/>
              <a:t>format</a:t>
            </a:r>
            <a:endParaRPr lang="de-DE" dirty="0"/>
          </a:p>
        </p:txBody>
      </p:sp>
      <p:sp>
        <p:nvSpPr>
          <p:cNvPr id="4" name="Fußzeilenplatzhalter 3">
            <a:extLst>
              <a:ext uri="{FF2B5EF4-FFF2-40B4-BE49-F238E27FC236}">
                <a16:creationId xmlns:a16="http://schemas.microsoft.com/office/drawing/2014/main" id="{77806BAA-E1F8-4E81-BCB4-2D7ED00F1AAE}"/>
              </a:ext>
            </a:extLst>
          </p:cNvPr>
          <p:cNvSpPr>
            <a:spLocks noGrp="1"/>
          </p:cNvSpPr>
          <p:nvPr>
            <p:ph type="ftr" sz="quarter" idx="11"/>
          </p:nvPr>
        </p:nvSpPr>
        <p:spPr/>
        <p:txBody>
          <a:bodyPr vert="horz" lIns="0" tIns="0" rIns="0" bIns="0" rtlCol="0" anchor="ctr">
            <a:spAutoFit/>
          </a:bodyPr>
          <a:lstStyle>
            <a:lvl1pPr>
              <a:defRPr lang="de-DE" smtClean="0"/>
            </a:lvl1pPr>
          </a:lstStyle>
          <a:p>
            <a:r>
              <a:rPr lang="de-DE"/>
              <a:t>STADA Corporate Presentation – [Department] – Time</a:t>
            </a:r>
            <a:endParaRPr lang="de-DE" dirty="0"/>
          </a:p>
        </p:txBody>
      </p:sp>
      <p:sp>
        <p:nvSpPr>
          <p:cNvPr id="5" name="Foliennummernplatzhalter 4">
            <a:extLst>
              <a:ext uri="{FF2B5EF4-FFF2-40B4-BE49-F238E27FC236}">
                <a16:creationId xmlns:a16="http://schemas.microsoft.com/office/drawing/2014/main" id="{640C5071-01A9-435E-B6D0-DBA12CF0B474}"/>
              </a:ext>
            </a:extLst>
          </p:cNvPr>
          <p:cNvSpPr>
            <a:spLocks noGrp="1"/>
          </p:cNvSpPr>
          <p:nvPr>
            <p:ph type="sldNum" sz="quarter" idx="12"/>
          </p:nvPr>
        </p:nvSpPr>
        <p:spPr/>
        <p:txBody>
          <a:bodyPr/>
          <a:lstStyle/>
          <a:p>
            <a:fld id="{918F7C51-2FC2-4EB1-84B6-1C7C7BA87583}" type="slidenum">
              <a:rPr lang="de-DE" smtClean="0"/>
              <a:t>‹Nº›</a:t>
            </a:fld>
            <a:endParaRPr lang="de-DE" dirty="0"/>
          </a:p>
        </p:txBody>
      </p:sp>
      <p:sp>
        <p:nvSpPr>
          <p:cNvPr id="9" name="Bildplatzhalter 8">
            <a:extLst>
              <a:ext uri="{FF2B5EF4-FFF2-40B4-BE49-F238E27FC236}">
                <a16:creationId xmlns:a16="http://schemas.microsoft.com/office/drawing/2014/main" id="{4F90910D-F01F-4E09-BFC3-6FEAFDA78988}"/>
              </a:ext>
            </a:extLst>
          </p:cNvPr>
          <p:cNvSpPr>
            <a:spLocks noGrp="1"/>
          </p:cNvSpPr>
          <p:nvPr>
            <p:ph type="pic" sz="quarter" idx="14" hasCustomPrompt="1"/>
          </p:nvPr>
        </p:nvSpPr>
        <p:spPr>
          <a:xfrm>
            <a:off x="0" y="1881187"/>
            <a:ext cx="12192000" cy="4427537"/>
          </a:xfrm>
          <a:solidFill>
            <a:schemeClr val="bg2"/>
          </a:solidFill>
        </p:spPr>
        <p:txBody>
          <a:bodyPr/>
          <a:lstStyle>
            <a:lvl1pPr marL="266700" marR="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stStyle>
          <a:p>
            <a:pPr marL="266700" marR="0" lvl="0" indent="-2667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t>Add image by clicking on symbol </a:t>
            </a:r>
          </a:p>
          <a:p>
            <a:endParaRPr lang="en-GB" dirty="0"/>
          </a:p>
        </p:txBody>
      </p:sp>
      <p:sp>
        <p:nvSpPr>
          <p:cNvPr id="10" name="Textplatzhalter 6">
            <a:extLst>
              <a:ext uri="{FF2B5EF4-FFF2-40B4-BE49-F238E27FC236}">
                <a16:creationId xmlns:a16="http://schemas.microsoft.com/office/drawing/2014/main" id="{74B2D5F1-81BA-4DE9-9685-9C94E8430D8E}"/>
              </a:ext>
            </a:extLst>
          </p:cNvPr>
          <p:cNvSpPr>
            <a:spLocks noGrp="1"/>
          </p:cNvSpPr>
          <p:nvPr>
            <p:ph type="body" sz="quarter" idx="15" hasCustomPrompt="1"/>
          </p:nvPr>
        </p:nvSpPr>
        <p:spPr>
          <a:xfrm>
            <a:off x="2908300" y="743152"/>
            <a:ext cx="6375400" cy="246221"/>
          </a:xfrm>
        </p:spPr>
        <p:txBody>
          <a:bodyPr>
            <a:spAutoFit/>
          </a:bodyPr>
          <a:lstStyle>
            <a:lvl1pPr marL="0" indent="0" algn="ctr">
              <a:spcBef>
                <a:spcPts val="0"/>
              </a:spcBef>
              <a:buFont typeface="Arial" panose="020B0604020202020204" pitchFamily="34" charset="0"/>
              <a:buNone/>
              <a:defRPr sz="1600">
                <a:solidFill>
                  <a:schemeClr val="bg1"/>
                </a:solidFill>
              </a:defRPr>
            </a:lvl1pPr>
            <a:lvl2pPr marL="266700" indent="0">
              <a:buNone/>
              <a:defRPr/>
            </a:lvl2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p:txBody>
      </p:sp>
    </p:spTree>
    <p:extLst>
      <p:ext uri="{BB962C8B-B14F-4D97-AF65-F5344CB8AC3E}">
        <p14:creationId xmlns:p14="http://schemas.microsoft.com/office/powerpoint/2010/main" val="1187746318"/>
      </p:ext>
    </p:extLst>
  </p:cSld>
  <p:clrMapOvr>
    <a:masterClrMapping/>
  </p:clrMapOvr>
  <p:extLst>
    <p:ext uri="{DCECCB84-F9BA-43D5-87BE-67443E8EF086}">
      <p15:sldGuideLst xmlns:p15="http://schemas.microsoft.com/office/powerpoint/2012/main">
        <p15:guide id="3" orient="horz" pos="1185">
          <p15:clr>
            <a:srgbClr val="FBAE40"/>
          </p15:clr>
        </p15:guide>
        <p15:guide id="4" orient="horz" pos="397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ext element on full page page image ">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A7877B0-42FE-40DF-A210-C7303B620547}"/>
              </a:ext>
            </a:extLst>
          </p:cNvPr>
          <p:cNvGraphicFramePr>
            <a:graphicFrameLocks noChangeAspect="1"/>
          </p:cNvGraphicFramePr>
          <p:nvPr userDrawn="1">
            <p:custDataLst>
              <p:tags r:id="rId2"/>
            </p:custDataLst>
            <p:extLst>
              <p:ext uri="{D42A27DB-BD31-4B8C-83A1-F6EECF244321}">
                <p14:modId xmlns:p14="http://schemas.microsoft.com/office/powerpoint/2010/main" val="2109559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Folie" r:id="rId5" imgW="383" imgH="384" progId="TCLayout.ActiveDocument.1">
                  <p:embed/>
                </p:oleObj>
              </mc:Choice>
              <mc:Fallback>
                <p:oleObj name="think-cell Folie" r:id="rId5" imgW="383" imgH="384" progId="TCLayout.ActiveDocument.1">
                  <p:embed/>
                  <p:pic>
                    <p:nvPicPr>
                      <p:cNvPr id="8" name="Objekt 7" hidden="1">
                        <a:extLst>
                          <a:ext uri="{FF2B5EF4-FFF2-40B4-BE49-F238E27FC236}">
                            <a16:creationId xmlns:a16="http://schemas.microsoft.com/office/drawing/2014/main" id="{DA7877B0-42FE-40DF-A210-C7303B6205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C963B6B6-CF28-4FE5-8137-D566085F770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sp>
        <p:nvSpPr>
          <p:cNvPr id="5" name="Bildplatzhalter 4">
            <a:extLst>
              <a:ext uri="{FF2B5EF4-FFF2-40B4-BE49-F238E27FC236}">
                <a16:creationId xmlns:a16="http://schemas.microsoft.com/office/drawing/2014/main" id="{DD538C64-4B8C-45D8-A6FC-ABB5D758EE44}"/>
              </a:ext>
            </a:extLst>
          </p:cNvPr>
          <p:cNvSpPr>
            <a:spLocks noGrp="1"/>
          </p:cNvSpPr>
          <p:nvPr>
            <p:ph type="pic" sz="quarter" idx="11" hasCustomPrompt="1"/>
          </p:nvPr>
        </p:nvSpPr>
        <p:spPr>
          <a:xfrm>
            <a:off x="0" y="-1"/>
            <a:ext cx="12192000" cy="6858000"/>
          </a:xfrm>
          <a:solidFill>
            <a:schemeClr val="bg2"/>
          </a:solidFill>
        </p:spPr>
        <p:txBody>
          <a:bodyPr anchor="ctr"/>
          <a:lstStyle>
            <a:lvl1pPr marL="0" marR="0" indent="0" algn="r" defTabSz="914400" rtl="0" eaLnBrk="1" fontAlgn="auto" latinLnBrk="0" hangingPunct="1">
              <a:lnSpc>
                <a:spcPct val="100000"/>
              </a:lnSpc>
              <a:spcBef>
                <a:spcPts val="600"/>
              </a:spcBef>
              <a:spcAft>
                <a:spcPts val="0"/>
              </a:spcAft>
              <a:buClrTx/>
              <a:buSzTx/>
              <a:buFont typeface="Arial" panose="020B0604020202020204" pitchFamily="34" charset="0"/>
              <a:buNone/>
              <a:tabLst/>
              <a:defRPr b="0"/>
            </a:lvl1pPr>
          </a:lstStyle>
          <a:p>
            <a:pPr marL="0" marR="0" lvl="0" indent="0" algn="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2" name="Titel 1">
            <a:extLst>
              <a:ext uri="{FF2B5EF4-FFF2-40B4-BE49-F238E27FC236}">
                <a16:creationId xmlns:a16="http://schemas.microsoft.com/office/drawing/2014/main" id="{D8C6C2DF-00C0-4588-AD72-01B7F3491191}"/>
              </a:ext>
            </a:extLst>
          </p:cNvPr>
          <p:cNvSpPr>
            <a:spLocks noGrp="1"/>
          </p:cNvSpPr>
          <p:nvPr>
            <p:ph type="ctrTitle" hasCustomPrompt="1"/>
          </p:nvPr>
        </p:nvSpPr>
        <p:spPr>
          <a:xfrm>
            <a:off x="479425" y="1906543"/>
            <a:ext cx="4802694" cy="338554"/>
          </a:xfrm>
        </p:spPr>
        <p:txBody>
          <a:bodyPr wrap="square" anchor="b">
            <a:spAutoFit/>
          </a:bodyPr>
          <a:lstStyle>
            <a:lvl1pPr algn="l">
              <a:lnSpc>
                <a:spcPct val="100000"/>
              </a:lnSpc>
              <a:defRPr sz="2200">
                <a:solidFill>
                  <a:schemeClr val="bg1"/>
                </a:solidFill>
              </a:defRPr>
            </a:lvl1pPr>
          </a:lstStyle>
          <a:p>
            <a:r>
              <a:rPr lang="de-DE" dirty="0"/>
              <a:t>Edit </a:t>
            </a:r>
            <a:r>
              <a:rPr lang="de-DE" dirty="0" err="1"/>
              <a:t>master</a:t>
            </a:r>
            <a:r>
              <a:rPr lang="de-DE" dirty="0"/>
              <a:t> title </a:t>
            </a:r>
            <a:r>
              <a:rPr lang="de-DE" dirty="0" err="1"/>
              <a:t>format</a:t>
            </a:r>
            <a:endParaRPr lang="de-DE" dirty="0"/>
          </a:p>
        </p:txBody>
      </p:sp>
      <p:sp>
        <p:nvSpPr>
          <p:cNvPr id="4" name="Textplatzhalter 3">
            <a:extLst>
              <a:ext uri="{FF2B5EF4-FFF2-40B4-BE49-F238E27FC236}">
                <a16:creationId xmlns:a16="http://schemas.microsoft.com/office/drawing/2014/main" id="{95359341-621E-4D94-B8B9-B179862BF229}"/>
              </a:ext>
            </a:extLst>
          </p:cNvPr>
          <p:cNvSpPr>
            <a:spLocks noGrp="1"/>
          </p:cNvSpPr>
          <p:nvPr>
            <p:ph type="body" sz="quarter" idx="10" hasCustomPrompt="1"/>
          </p:nvPr>
        </p:nvSpPr>
        <p:spPr>
          <a:xfrm>
            <a:off x="479425" y="2314542"/>
            <a:ext cx="4802694" cy="1415772"/>
          </a:xfrm>
        </p:spPr>
        <p:txBody>
          <a:bodyPr>
            <a:sp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Tree>
    <p:extLst>
      <p:ext uri="{BB962C8B-B14F-4D97-AF65-F5344CB8AC3E}">
        <p14:creationId xmlns:p14="http://schemas.microsoft.com/office/powerpoint/2010/main" val="633696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text element on full page imag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A7877B0-42FE-40DF-A210-C7303B620547}"/>
              </a:ext>
            </a:extLst>
          </p:cNvPr>
          <p:cNvGraphicFramePr>
            <a:graphicFrameLocks noChangeAspect="1"/>
          </p:cNvGraphicFramePr>
          <p:nvPr userDrawn="1">
            <p:custDataLst>
              <p:tags r:id="rId2"/>
            </p:custDataLst>
            <p:extLst>
              <p:ext uri="{D42A27DB-BD31-4B8C-83A1-F6EECF244321}">
                <p14:modId xmlns:p14="http://schemas.microsoft.com/office/powerpoint/2010/main" val="2747609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Folie" r:id="rId5" imgW="383" imgH="384" progId="TCLayout.ActiveDocument.1">
                  <p:embed/>
                </p:oleObj>
              </mc:Choice>
              <mc:Fallback>
                <p:oleObj name="think-cell Folie" r:id="rId5" imgW="383" imgH="384" progId="TCLayout.ActiveDocument.1">
                  <p:embed/>
                  <p:pic>
                    <p:nvPicPr>
                      <p:cNvPr id="8" name="Objekt 7" hidden="1">
                        <a:extLst>
                          <a:ext uri="{FF2B5EF4-FFF2-40B4-BE49-F238E27FC236}">
                            <a16:creationId xmlns:a16="http://schemas.microsoft.com/office/drawing/2014/main" id="{DA7877B0-42FE-40DF-A210-C7303B6205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C963B6B6-CF28-4FE5-8137-D566085F770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sp>
        <p:nvSpPr>
          <p:cNvPr id="9" name="Bildplatzhalter 4">
            <a:extLst>
              <a:ext uri="{FF2B5EF4-FFF2-40B4-BE49-F238E27FC236}">
                <a16:creationId xmlns:a16="http://schemas.microsoft.com/office/drawing/2014/main" id="{FAD3129D-314A-41A2-B785-6510CA5A7F28}"/>
              </a:ext>
            </a:extLst>
          </p:cNvPr>
          <p:cNvSpPr>
            <a:spLocks noGrp="1"/>
          </p:cNvSpPr>
          <p:nvPr>
            <p:ph type="pic" sz="quarter" idx="11" hasCustomPrompt="1"/>
          </p:nvPr>
        </p:nvSpPr>
        <p:spPr>
          <a:xfrm>
            <a:off x="0" y="-1"/>
            <a:ext cx="12192000" cy="6858000"/>
          </a:xfrm>
          <a:solidFill>
            <a:schemeClr val="bg2"/>
          </a:solidFill>
        </p:spPr>
        <p:txBody>
          <a:bodyPr anchor="ct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Add image by clicking on symbol </a:t>
            </a:r>
          </a:p>
          <a:p>
            <a:endParaRPr lang="de-DE" dirty="0"/>
          </a:p>
        </p:txBody>
      </p:sp>
      <p:sp>
        <p:nvSpPr>
          <p:cNvPr id="42" name="Titel 1">
            <a:extLst>
              <a:ext uri="{FF2B5EF4-FFF2-40B4-BE49-F238E27FC236}">
                <a16:creationId xmlns:a16="http://schemas.microsoft.com/office/drawing/2014/main" id="{E8739FB0-6B28-4478-BE39-F68A52DA28BB}"/>
              </a:ext>
            </a:extLst>
          </p:cNvPr>
          <p:cNvSpPr>
            <a:spLocks noGrp="1"/>
          </p:cNvSpPr>
          <p:nvPr>
            <p:ph type="ctrTitle" hasCustomPrompt="1"/>
          </p:nvPr>
        </p:nvSpPr>
        <p:spPr>
          <a:xfrm>
            <a:off x="7509753" y="1906543"/>
            <a:ext cx="4202822" cy="338554"/>
          </a:xfrm>
        </p:spPr>
        <p:txBody>
          <a:bodyPr wrap="square" anchor="b">
            <a:spAutoFit/>
          </a:bodyPr>
          <a:lstStyle>
            <a:lvl1pPr algn="l">
              <a:lnSpc>
                <a:spcPct val="100000"/>
              </a:lnSpc>
              <a:defRPr sz="2200">
                <a:solidFill>
                  <a:schemeClr val="bg1"/>
                </a:solidFill>
              </a:defRPr>
            </a:lvl1pPr>
          </a:lstStyle>
          <a:p>
            <a:r>
              <a:rPr lang="de-DE" dirty="0"/>
              <a:t>Edit </a:t>
            </a:r>
            <a:r>
              <a:rPr lang="de-DE" dirty="0" err="1"/>
              <a:t>master</a:t>
            </a:r>
            <a:r>
              <a:rPr lang="de-DE" dirty="0"/>
              <a:t> title </a:t>
            </a:r>
            <a:r>
              <a:rPr lang="de-DE" dirty="0" err="1"/>
              <a:t>format</a:t>
            </a:r>
            <a:endParaRPr lang="de-DE" dirty="0"/>
          </a:p>
        </p:txBody>
      </p:sp>
      <p:sp>
        <p:nvSpPr>
          <p:cNvPr id="43" name="Textplatzhalter 3">
            <a:extLst>
              <a:ext uri="{FF2B5EF4-FFF2-40B4-BE49-F238E27FC236}">
                <a16:creationId xmlns:a16="http://schemas.microsoft.com/office/drawing/2014/main" id="{0E9D3839-1100-4606-8EFC-433F482707F8}"/>
              </a:ext>
            </a:extLst>
          </p:cNvPr>
          <p:cNvSpPr>
            <a:spLocks noGrp="1"/>
          </p:cNvSpPr>
          <p:nvPr>
            <p:ph type="body" sz="quarter" idx="10" hasCustomPrompt="1"/>
          </p:nvPr>
        </p:nvSpPr>
        <p:spPr>
          <a:xfrm>
            <a:off x="7509753" y="2314542"/>
            <a:ext cx="4202822" cy="1415772"/>
          </a:xfrm>
        </p:spPr>
        <p:txBody>
          <a:bodyPr wrap="square">
            <a:sp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p:txBody>
      </p:sp>
    </p:spTree>
    <p:extLst>
      <p:ext uri="{BB962C8B-B14F-4D97-AF65-F5344CB8AC3E}">
        <p14:creationId xmlns:p14="http://schemas.microsoft.com/office/powerpoint/2010/main" val="185705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endParaRPr lang="es-ES"/>
          </a:p>
        </p:txBody>
      </p:sp>
      <p:sp>
        <p:nvSpPr>
          <p:cNvPr id="4" name="Marcador de pie de página 3"/>
          <p:cNvSpPr>
            <a:spLocks noGrp="1"/>
          </p:cNvSpPr>
          <p:nvPr>
            <p:ph type="ftr" sz="quarter" idx="11"/>
          </p:nvPr>
        </p:nvSpPr>
        <p:spPr/>
        <p:txBody>
          <a:bodyPr/>
          <a:lstStyle/>
          <a:p>
            <a:r>
              <a:rPr lang="es-ES"/>
              <a:t>STADA Compliance training</a:t>
            </a:r>
          </a:p>
        </p:txBody>
      </p:sp>
      <p:sp>
        <p:nvSpPr>
          <p:cNvPr id="5" name="Marcador de número de diapositiva 4"/>
          <p:cNvSpPr>
            <a:spLocks noGrp="1"/>
          </p:cNvSpPr>
          <p:nvPr>
            <p:ph type="sldNum" sz="quarter" idx="12"/>
          </p:nvPr>
        </p:nvSpPr>
        <p:spPr/>
        <p:txBody>
          <a:bodyPr/>
          <a:lstStyle/>
          <a:p>
            <a:fld id="{86CB4B4D-7CA3-9044-876B-883B54F8677D}" type="slidenum">
              <a:rPr lang="es-ES" smtClean="0"/>
              <a:t>‹Nº›</a:t>
            </a:fld>
            <a:endParaRPr lang="es-ES" dirty="0"/>
          </a:p>
        </p:txBody>
      </p:sp>
    </p:spTree>
    <p:extLst>
      <p:ext uri="{BB962C8B-B14F-4D97-AF65-F5344CB8AC3E}">
        <p14:creationId xmlns:p14="http://schemas.microsoft.com/office/powerpoint/2010/main" val="204812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S"/>
          </a:p>
        </p:txBody>
      </p:sp>
      <p:sp>
        <p:nvSpPr>
          <p:cNvPr id="3" name="Marcador de pie de página 2"/>
          <p:cNvSpPr>
            <a:spLocks noGrp="1"/>
          </p:cNvSpPr>
          <p:nvPr>
            <p:ph type="ftr" sz="quarter" idx="11"/>
          </p:nvPr>
        </p:nvSpPr>
        <p:spPr/>
        <p:txBody>
          <a:bodyPr/>
          <a:lstStyle/>
          <a:p>
            <a:r>
              <a:rPr lang="es-ES"/>
              <a:t>STADA Compliance training</a:t>
            </a:r>
          </a:p>
        </p:txBody>
      </p:sp>
      <p:sp>
        <p:nvSpPr>
          <p:cNvPr id="4" name="Marcador de número de diapositiva 3"/>
          <p:cNvSpPr>
            <a:spLocks noGrp="1"/>
          </p:cNvSpPr>
          <p:nvPr>
            <p:ph type="sldNum" sz="quarter" idx="12"/>
          </p:nvPr>
        </p:nvSpPr>
        <p:spPr/>
        <p:txBody>
          <a:bodyPr/>
          <a:lstStyle/>
          <a:p>
            <a:fld id="{5A64A2E3-3E05-4D14-9428-0ACBD4EAD897}" type="slidenum">
              <a:rPr lang="es-ES" smtClean="0"/>
              <a:t>‹Nº›</a:t>
            </a:fld>
            <a:endParaRPr lang="es-ES"/>
          </a:p>
        </p:txBody>
      </p:sp>
    </p:spTree>
    <p:extLst>
      <p:ext uri="{BB962C8B-B14F-4D97-AF65-F5344CB8AC3E}">
        <p14:creationId xmlns:p14="http://schemas.microsoft.com/office/powerpoint/2010/main" val="269627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r>
              <a:rPr lang="es-ES"/>
              <a:t>STADA Compliance training</a:t>
            </a:r>
          </a:p>
        </p:txBody>
      </p:sp>
      <p:sp>
        <p:nvSpPr>
          <p:cNvPr id="7" name="Marcador de número de diapositiva 6"/>
          <p:cNvSpPr>
            <a:spLocks noGrp="1"/>
          </p:cNvSpPr>
          <p:nvPr>
            <p:ph type="sldNum" sz="quarter" idx="12"/>
          </p:nvPr>
        </p:nvSpPr>
        <p:spPr/>
        <p:txBody>
          <a:bodyPr/>
          <a:lstStyle/>
          <a:p>
            <a:fld id="{86CB4B4D-7CA3-9044-876B-883B54F8677D}" type="slidenum">
              <a:rPr lang="es-ES" smtClean="0"/>
              <a:t>‹Nº›</a:t>
            </a:fld>
            <a:endParaRPr lang="es-ES" dirty="0"/>
          </a:p>
        </p:txBody>
      </p:sp>
    </p:spTree>
    <p:extLst>
      <p:ext uri="{BB962C8B-B14F-4D97-AF65-F5344CB8AC3E}">
        <p14:creationId xmlns:p14="http://schemas.microsoft.com/office/powerpoint/2010/main" val="207203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endParaRPr lang="es-ES"/>
          </a:p>
        </p:txBody>
      </p:sp>
      <p:sp>
        <p:nvSpPr>
          <p:cNvPr id="6" name="Marcador de pie de página 5"/>
          <p:cNvSpPr>
            <a:spLocks noGrp="1"/>
          </p:cNvSpPr>
          <p:nvPr>
            <p:ph type="ftr" sz="quarter" idx="11"/>
          </p:nvPr>
        </p:nvSpPr>
        <p:spPr/>
        <p:txBody>
          <a:bodyPr/>
          <a:lstStyle/>
          <a:p>
            <a:r>
              <a:rPr lang="es-ES"/>
              <a:t>STADA Compliance training</a:t>
            </a:r>
          </a:p>
        </p:txBody>
      </p:sp>
      <p:sp>
        <p:nvSpPr>
          <p:cNvPr id="7" name="Marcador de número de diapositiva 6"/>
          <p:cNvSpPr>
            <a:spLocks noGrp="1"/>
          </p:cNvSpPr>
          <p:nvPr>
            <p:ph type="sldNum" sz="quarter" idx="12"/>
          </p:nvPr>
        </p:nvSpPr>
        <p:spPr/>
        <p:txBody>
          <a:bodyPr/>
          <a:lstStyle/>
          <a:p>
            <a:fld id="{86CB4B4D-7CA3-9044-876B-883B54F8677D}" type="slidenum">
              <a:rPr lang="es-ES" smtClean="0"/>
              <a:t>‹Nº›</a:t>
            </a:fld>
            <a:endParaRPr lang="es-ES" dirty="0"/>
          </a:p>
        </p:txBody>
      </p:sp>
    </p:spTree>
    <p:extLst>
      <p:ext uri="{BB962C8B-B14F-4D97-AF65-F5344CB8AC3E}">
        <p14:creationId xmlns:p14="http://schemas.microsoft.com/office/powerpoint/2010/main" val="111838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vmlDrawing" Target="../drawings/vmlDrawing1.v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oleObject" Target="../embeddings/oleObject1.bin"/><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tags" Target="../tags/tag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tags" Target="../tags/tag1.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image" Target="../media/image4.emf"/><Relationship Id="rId20" Type="http://schemas.openxmlformats.org/officeDocument/2006/relationships/slideLayout" Target="../slideLayouts/slideLayout33.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STADA Compliance training</a:t>
            </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s-ES" smtClean="0"/>
              <a:t>‹Nº›</a:t>
            </a:fld>
            <a:endParaRPr lang="es-ES" dirty="0"/>
          </a:p>
        </p:txBody>
      </p:sp>
      <p:pic>
        <p:nvPicPr>
          <p:cNvPr id="7" name="CircleTop.png" descr="CircleTop.png"/>
          <p:cNvPicPr>
            <a:picLocks noChangeAspect="1"/>
          </p:cNvPicPr>
          <p:nvPr userDrawn="1"/>
        </p:nvPicPr>
        <p:blipFill>
          <a:blip r:embed="rId15"/>
          <a:stretch>
            <a:fillRect/>
          </a:stretch>
        </p:blipFill>
        <p:spPr>
          <a:xfrm>
            <a:off x="2565303" y="-11007"/>
            <a:ext cx="7061395" cy="1154267"/>
          </a:xfrm>
          <a:prstGeom prst="rect">
            <a:avLst/>
          </a:prstGeom>
          <a:ln w="12700">
            <a:miter lim="400000"/>
          </a:ln>
        </p:spPr>
      </p:pic>
    </p:spTree>
    <p:extLst>
      <p:ext uri="{BB962C8B-B14F-4D97-AF65-F5344CB8AC3E}">
        <p14:creationId xmlns:p14="http://schemas.microsoft.com/office/powerpoint/2010/main" val="37774482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2"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BC4293FA-98C1-4608-A3C1-1205BA0AE8A5}"/>
              </a:ext>
            </a:extLst>
          </p:cNvPr>
          <p:cNvGraphicFramePr>
            <a:graphicFrameLocks noChangeAspect="1"/>
          </p:cNvGraphicFramePr>
          <p:nvPr userDrawn="1">
            <p:custDataLst>
              <p:tags r:id="rId43"/>
            </p:custDataLst>
            <p:extLst>
              <p:ext uri="{D42A27DB-BD31-4B8C-83A1-F6EECF244321}">
                <p14:modId xmlns:p14="http://schemas.microsoft.com/office/powerpoint/2010/main" val="2597495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45" imgW="383" imgH="384" progId="TCLayout.ActiveDocument.1">
                  <p:embed/>
                </p:oleObj>
              </mc:Choice>
              <mc:Fallback>
                <p:oleObj name="think-cell Folie" r:id="rId45" imgW="383" imgH="384" progId="TCLayout.ActiveDocument.1">
                  <p:embed/>
                  <p:pic>
                    <p:nvPicPr>
                      <p:cNvPr id="9" name="Objekt 8" hidden="1">
                        <a:extLst>
                          <a:ext uri="{FF2B5EF4-FFF2-40B4-BE49-F238E27FC236}">
                            <a16:creationId xmlns:a16="http://schemas.microsoft.com/office/drawing/2014/main" id="{BC4293FA-98C1-4608-A3C1-1205BA0AE8A5}"/>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F216459A-4182-4B8E-9693-A05BDA36F60D}"/>
              </a:ext>
            </a:extLst>
          </p:cNvPr>
          <p:cNvSpPr/>
          <p:nvPr userDrawn="1">
            <p:custDataLst>
              <p:tags r:id="rId4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200" b="1" i="0" baseline="0" dirty="0">
              <a:latin typeface="Noto Sans" panose="020B0502040504020204" pitchFamily="34" charset="0"/>
              <a:ea typeface="+mj-ea"/>
              <a:cs typeface="+mj-cs"/>
              <a:sym typeface="Noto Sans" panose="020B0502040504020204" pitchFamily="34" charset="0"/>
            </a:endParaRPr>
          </a:p>
        </p:txBody>
      </p:sp>
      <p:sp>
        <p:nvSpPr>
          <p:cNvPr id="2" name="Titelplatzhalter 1">
            <a:extLst>
              <a:ext uri="{FF2B5EF4-FFF2-40B4-BE49-F238E27FC236}">
                <a16:creationId xmlns:a16="http://schemas.microsoft.com/office/drawing/2014/main" id="{4C69CAB1-646D-473B-A723-852A5F114478}"/>
              </a:ext>
            </a:extLst>
          </p:cNvPr>
          <p:cNvSpPr>
            <a:spLocks noGrp="1"/>
          </p:cNvSpPr>
          <p:nvPr>
            <p:ph type="title"/>
          </p:nvPr>
        </p:nvSpPr>
        <p:spPr>
          <a:xfrm>
            <a:off x="2908300" y="290199"/>
            <a:ext cx="6375400" cy="338554"/>
          </a:xfrm>
          <a:prstGeom prst="rect">
            <a:avLst/>
          </a:prstGeom>
        </p:spPr>
        <p:txBody>
          <a:bodyPr vert="horz" wrap="square" lIns="0" tIns="0" rIns="0" bIns="0" rtlCol="0" anchor="ctr">
            <a:spAutoFit/>
          </a:bodyPr>
          <a:lstStyle/>
          <a:p>
            <a:r>
              <a:rPr lang="de-DE" dirty="0"/>
              <a:t>Mastertitelformat bearbeiten</a:t>
            </a:r>
          </a:p>
        </p:txBody>
      </p:sp>
      <p:sp>
        <p:nvSpPr>
          <p:cNvPr id="3" name="Textplatzhalter 2">
            <a:extLst>
              <a:ext uri="{FF2B5EF4-FFF2-40B4-BE49-F238E27FC236}">
                <a16:creationId xmlns:a16="http://schemas.microsoft.com/office/drawing/2014/main" id="{BD001A23-0993-4971-93ED-8688478BFA1E}"/>
              </a:ext>
            </a:extLst>
          </p:cNvPr>
          <p:cNvSpPr>
            <a:spLocks noGrp="1"/>
          </p:cNvSpPr>
          <p:nvPr>
            <p:ph type="body" idx="1"/>
          </p:nvPr>
        </p:nvSpPr>
        <p:spPr>
          <a:xfrm>
            <a:off x="479425" y="1881187"/>
            <a:ext cx="11233150" cy="4427537"/>
          </a:xfrm>
          <a:prstGeom prst="rect">
            <a:avLst/>
          </a:prstGeom>
        </p:spPr>
        <p:txBody>
          <a:bodyPr vert="horz" lIns="0" tIns="0" rIns="0" bIns="0" rtlCol="0">
            <a:normAutofit/>
          </a:bodyPr>
          <a:lstStyle/>
          <a:p>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r>
              <a:rPr lang="de-DE" dirty="0"/>
              <a:t> </a:t>
            </a:r>
            <a:r>
              <a:rPr lang="de-DE" dirty="0" err="1"/>
              <a:t>bullet</a:t>
            </a:r>
            <a:r>
              <a:rPr lang="de-DE" dirty="0"/>
              <a:t> </a:t>
            </a:r>
            <a:r>
              <a:rPr lang="de-DE" dirty="0" err="1"/>
              <a:t>text</a:t>
            </a:r>
            <a:endParaRPr lang="de-DE" dirty="0"/>
          </a:p>
          <a:p>
            <a:pPr lvl="2"/>
            <a:r>
              <a:rPr lang="de-DE" dirty="0"/>
              <a:t>Third </a:t>
            </a:r>
            <a:r>
              <a:rPr lang="de-DE" dirty="0" err="1"/>
              <a:t>level</a:t>
            </a:r>
            <a:r>
              <a:rPr lang="de-DE" dirty="0"/>
              <a:t> </a:t>
            </a:r>
            <a:r>
              <a:rPr lang="de-DE" dirty="0" err="1"/>
              <a:t>bullet</a:t>
            </a:r>
            <a:r>
              <a:rPr lang="de-DE" dirty="0"/>
              <a:t> </a:t>
            </a:r>
            <a:r>
              <a:rPr lang="de-DE" dirty="0" err="1"/>
              <a:t>text</a:t>
            </a:r>
            <a:endParaRPr lang="de-DE" dirty="0"/>
          </a:p>
          <a:p>
            <a:pPr lvl="3"/>
            <a:r>
              <a:rPr lang="de-DE" dirty="0" err="1"/>
              <a:t>Fourth</a:t>
            </a:r>
            <a:r>
              <a:rPr lang="de-DE" dirty="0"/>
              <a:t> </a:t>
            </a:r>
            <a:r>
              <a:rPr lang="de-DE" dirty="0" err="1"/>
              <a:t>level</a:t>
            </a:r>
            <a:r>
              <a:rPr lang="de-DE" dirty="0"/>
              <a:t> </a:t>
            </a:r>
            <a:r>
              <a:rPr lang="de-DE" dirty="0" err="1"/>
              <a:t>bullet</a:t>
            </a:r>
            <a:r>
              <a:rPr lang="de-DE" dirty="0"/>
              <a:t> </a:t>
            </a:r>
            <a:r>
              <a:rPr lang="de-DE" dirty="0" err="1"/>
              <a:t>text</a:t>
            </a:r>
            <a:endParaRPr lang="de-DE" dirty="0"/>
          </a:p>
          <a:p>
            <a:pPr lvl="4"/>
            <a:r>
              <a:rPr lang="de-DE" dirty="0" err="1"/>
              <a:t>Fifth</a:t>
            </a:r>
            <a:r>
              <a:rPr lang="de-DE" dirty="0"/>
              <a:t> </a:t>
            </a:r>
            <a:r>
              <a:rPr lang="de-DE" dirty="0" err="1"/>
              <a:t>level</a:t>
            </a:r>
            <a:r>
              <a:rPr lang="de-DE" dirty="0"/>
              <a:t> </a:t>
            </a:r>
            <a:r>
              <a:rPr lang="de-DE" dirty="0" err="1"/>
              <a:t>bullet</a:t>
            </a:r>
            <a:r>
              <a:rPr lang="de-DE" dirty="0"/>
              <a:t> </a:t>
            </a:r>
            <a:r>
              <a:rPr lang="de-DE" dirty="0" err="1"/>
              <a:t>text</a:t>
            </a:r>
            <a:r>
              <a:rPr lang="de-DE" dirty="0"/>
              <a:t> </a:t>
            </a:r>
          </a:p>
          <a:p>
            <a:endParaRPr lang="de-DE" dirty="0"/>
          </a:p>
        </p:txBody>
      </p:sp>
      <p:sp>
        <p:nvSpPr>
          <p:cNvPr id="5" name="Fußzeilenplatzhalter 4">
            <a:extLst>
              <a:ext uri="{FF2B5EF4-FFF2-40B4-BE49-F238E27FC236}">
                <a16:creationId xmlns:a16="http://schemas.microsoft.com/office/drawing/2014/main" id="{8F79138C-E08D-4F91-AEC3-3D24FD42A52D}"/>
              </a:ext>
            </a:extLst>
          </p:cNvPr>
          <p:cNvSpPr>
            <a:spLocks noGrp="1"/>
          </p:cNvSpPr>
          <p:nvPr>
            <p:ph type="ftr" sz="quarter" idx="3"/>
          </p:nvPr>
        </p:nvSpPr>
        <p:spPr>
          <a:xfrm>
            <a:off x="479425" y="6547693"/>
            <a:ext cx="6804000" cy="153888"/>
          </a:xfrm>
          <a:prstGeom prst="rect">
            <a:avLst/>
          </a:prstGeom>
        </p:spPr>
        <p:txBody>
          <a:bodyPr vert="horz" lIns="0" tIns="0" rIns="0" bIns="0" rtlCol="0" anchor="ctr">
            <a:spAutoFit/>
          </a:bodyPr>
          <a:lstStyle>
            <a:lvl1pPr algn="l">
              <a:defRPr sz="1000" b="0">
                <a:solidFill>
                  <a:schemeClr val="tx1"/>
                </a:solidFill>
              </a:defRPr>
            </a:lvl1pPr>
          </a:lstStyle>
          <a:p>
            <a:r>
              <a:rPr lang="de-DE"/>
              <a:t>STADA Corporate Presentation – [Department] – Time</a:t>
            </a:r>
            <a:endParaRPr lang="de-DE" dirty="0"/>
          </a:p>
        </p:txBody>
      </p:sp>
      <p:sp>
        <p:nvSpPr>
          <p:cNvPr id="6" name="Foliennummernplatzhalter 5">
            <a:extLst>
              <a:ext uri="{FF2B5EF4-FFF2-40B4-BE49-F238E27FC236}">
                <a16:creationId xmlns:a16="http://schemas.microsoft.com/office/drawing/2014/main" id="{06472A4B-CDE2-483D-88D0-F862EE3325FA}"/>
              </a:ext>
            </a:extLst>
          </p:cNvPr>
          <p:cNvSpPr>
            <a:spLocks noGrp="1"/>
          </p:cNvSpPr>
          <p:nvPr>
            <p:ph type="sldNum" sz="quarter" idx="4"/>
          </p:nvPr>
        </p:nvSpPr>
        <p:spPr>
          <a:xfrm>
            <a:off x="11448080" y="6547693"/>
            <a:ext cx="264495" cy="153888"/>
          </a:xfrm>
          <a:prstGeom prst="rect">
            <a:avLst/>
          </a:prstGeom>
        </p:spPr>
        <p:txBody>
          <a:bodyPr vert="horz" wrap="none" lIns="0" tIns="0" rIns="0" bIns="0" rtlCol="0" anchor="ctr">
            <a:spAutoFit/>
          </a:bodyPr>
          <a:lstStyle>
            <a:lvl1pPr algn="r">
              <a:defRPr sz="1000">
                <a:solidFill>
                  <a:schemeClr val="tx1"/>
                </a:solidFill>
              </a:defRPr>
            </a:lvl1pPr>
          </a:lstStyle>
          <a:p>
            <a:fld id="{918F7C51-2FC2-4EB1-84B6-1C7C7BA87583}" type="slidenum">
              <a:rPr lang="de-DE" smtClean="0"/>
              <a:pPr/>
              <a:t>‹Nº›</a:t>
            </a:fld>
            <a:endParaRPr lang="de-DE" dirty="0"/>
          </a:p>
        </p:txBody>
      </p:sp>
      <p:grpSp>
        <p:nvGrpSpPr>
          <p:cNvPr id="41" name="Gruppieren 40">
            <a:extLst>
              <a:ext uri="{FF2B5EF4-FFF2-40B4-BE49-F238E27FC236}">
                <a16:creationId xmlns:a16="http://schemas.microsoft.com/office/drawing/2014/main" id="{AA0069D1-3DC8-483D-8498-8D4E7E99A7FE}"/>
              </a:ext>
            </a:extLst>
          </p:cNvPr>
          <p:cNvGrpSpPr>
            <a:grpSpLocks/>
          </p:cNvGrpSpPr>
          <p:nvPr userDrawn="1"/>
        </p:nvGrpSpPr>
        <p:grpSpPr>
          <a:xfrm>
            <a:off x="10806992" y="248390"/>
            <a:ext cx="905582" cy="695194"/>
            <a:chOff x="4916488" y="2525713"/>
            <a:chExt cx="2357438" cy="1809750"/>
          </a:xfrm>
        </p:grpSpPr>
        <p:sp>
          <p:nvSpPr>
            <p:cNvPr id="13" name="Freeform 32">
              <a:extLst>
                <a:ext uri="{FF2B5EF4-FFF2-40B4-BE49-F238E27FC236}">
                  <a16:creationId xmlns:a16="http://schemas.microsoft.com/office/drawing/2014/main" id="{FFFE7CC6-C576-4615-9C6B-FF0990B83BF9}"/>
                </a:ext>
              </a:extLst>
            </p:cNvPr>
            <p:cNvSpPr>
              <a:spLocks noEditPoints="1"/>
            </p:cNvSpPr>
            <p:nvPr userDrawn="1"/>
          </p:nvSpPr>
          <p:spPr bwMode="auto">
            <a:xfrm>
              <a:off x="4916488" y="4200525"/>
              <a:ext cx="123825" cy="134938"/>
            </a:xfrm>
            <a:custGeom>
              <a:avLst/>
              <a:gdLst>
                <a:gd name="T0" fmla="*/ 81 w 345"/>
                <a:gd name="T1" fmla="*/ 186 h 373"/>
                <a:gd name="T2" fmla="*/ 104 w 345"/>
                <a:gd name="T3" fmla="*/ 278 h 373"/>
                <a:gd name="T4" fmla="*/ 173 w 345"/>
                <a:gd name="T5" fmla="*/ 309 h 373"/>
                <a:gd name="T6" fmla="*/ 265 w 345"/>
                <a:gd name="T7" fmla="*/ 186 h 373"/>
                <a:gd name="T8" fmla="*/ 173 w 345"/>
                <a:gd name="T9" fmla="*/ 64 h 373"/>
                <a:gd name="T10" fmla="*/ 104 w 345"/>
                <a:gd name="T11" fmla="*/ 95 h 373"/>
                <a:gd name="T12" fmla="*/ 81 w 345"/>
                <a:gd name="T13" fmla="*/ 186 h 373"/>
                <a:gd name="T14" fmla="*/ 345 w 345"/>
                <a:gd name="T15" fmla="*/ 186 h 373"/>
                <a:gd name="T16" fmla="*/ 301 w 345"/>
                <a:gd name="T17" fmla="*/ 325 h 373"/>
                <a:gd name="T18" fmla="*/ 173 w 345"/>
                <a:gd name="T19" fmla="*/ 373 h 373"/>
                <a:gd name="T20" fmla="*/ 45 w 345"/>
                <a:gd name="T21" fmla="*/ 325 h 373"/>
                <a:gd name="T22" fmla="*/ 0 w 345"/>
                <a:gd name="T23" fmla="*/ 186 h 373"/>
                <a:gd name="T24" fmla="*/ 45 w 345"/>
                <a:gd name="T25" fmla="*/ 48 h 373"/>
                <a:gd name="T26" fmla="*/ 173 w 345"/>
                <a:gd name="T27" fmla="*/ 0 h 373"/>
                <a:gd name="T28" fmla="*/ 301 w 345"/>
                <a:gd name="T29" fmla="*/ 48 h 373"/>
                <a:gd name="T30" fmla="*/ 345 w 345"/>
                <a:gd name="T31"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373">
                  <a:moveTo>
                    <a:pt x="81" y="186"/>
                  </a:moveTo>
                  <a:cubicBezTo>
                    <a:pt x="81" y="227"/>
                    <a:pt x="88" y="257"/>
                    <a:pt x="104" y="278"/>
                  </a:cubicBezTo>
                  <a:cubicBezTo>
                    <a:pt x="119" y="298"/>
                    <a:pt x="142" y="309"/>
                    <a:pt x="173" y="309"/>
                  </a:cubicBezTo>
                  <a:cubicBezTo>
                    <a:pt x="234" y="309"/>
                    <a:pt x="265" y="268"/>
                    <a:pt x="265" y="186"/>
                  </a:cubicBezTo>
                  <a:cubicBezTo>
                    <a:pt x="265" y="105"/>
                    <a:pt x="234" y="64"/>
                    <a:pt x="173" y="64"/>
                  </a:cubicBezTo>
                  <a:cubicBezTo>
                    <a:pt x="143" y="64"/>
                    <a:pt x="120" y="74"/>
                    <a:pt x="104" y="95"/>
                  </a:cubicBezTo>
                  <a:cubicBezTo>
                    <a:pt x="88" y="115"/>
                    <a:pt x="81" y="146"/>
                    <a:pt x="81" y="186"/>
                  </a:cubicBezTo>
                  <a:close/>
                  <a:moveTo>
                    <a:pt x="345" y="186"/>
                  </a:moveTo>
                  <a:cubicBezTo>
                    <a:pt x="345" y="246"/>
                    <a:pt x="330" y="292"/>
                    <a:pt x="301" y="325"/>
                  </a:cubicBezTo>
                  <a:cubicBezTo>
                    <a:pt x="271" y="357"/>
                    <a:pt x="228" y="373"/>
                    <a:pt x="173" y="373"/>
                  </a:cubicBezTo>
                  <a:cubicBezTo>
                    <a:pt x="117" y="373"/>
                    <a:pt x="75" y="357"/>
                    <a:pt x="45" y="325"/>
                  </a:cubicBezTo>
                  <a:cubicBezTo>
                    <a:pt x="15" y="292"/>
                    <a:pt x="0" y="246"/>
                    <a:pt x="0" y="186"/>
                  </a:cubicBezTo>
                  <a:cubicBezTo>
                    <a:pt x="0" y="125"/>
                    <a:pt x="15" y="79"/>
                    <a:pt x="45" y="48"/>
                  </a:cubicBezTo>
                  <a:cubicBezTo>
                    <a:pt x="75" y="16"/>
                    <a:pt x="118" y="0"/>
                    <a:pt x="173" y="0"/>
                  </a:cubicBezTo>
                  <a:cubicBezTo>
                    <a:pt x="229" y="0"/>
                    <a:pt x="272" y="16"/>
                    <a:pt x="301" y="48"/>
                  </a:cubicBezTo>
                  <a:cubicBezTo>
                    <a:pt x="331" y="80"/>
                    <a:pt x="345" y="126"/>
                    <a:pt x="345" y="186"/>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3">
              <a:extLst>
                <a:ext uri="{FF2B5EF4-FFF2-40B4-BE49-F238E27FC236}">
                  <a16:creationId xmlns:a16="http://schemas.microsoft.com/office/drawing/2014/main" id="{420E6DD8-F198-47BB-AA6D-2698B762CEBC}"/>
                </a:ext>
              </a:extLst>
            </p:cNvPr>
            <p:cNvSpPr>
              <a:spLocks/>
            </p:cNvSpPr>
            <p:nvPr userDrawn="1"/>
          </p:nvSpPr>
          <p:spPr bwMode="auto">
            <a:xfrm>
              <a:off x="5065713" y="4233863"/>
              <a:ext cx="92075" cy="101600"/>
            </a:xfrm>
            <a:custGeom>
              <a:avLst/>
              <a:gdLst>
                <a:gd name="T0" fmla="*/ 198 w 256"/>
                <a:gd name="T1" fmla="*/ 277 h 282"/>
                <a:gd name="T2" fmla="*/ 188 w 256"/>
                <a:gd name="T3" fmla="*/ 242 h 282"/>
                <a:gd name="T4" fmla="*/ 184 w 256"/>
                <a:gd name="T5" fmla="*/ 242 h 282"/>
                <a:gd name="T6" fmla="*/ 149 w 256"/>
                <a:gd name="T7" fmla="*/ 272 h 282"/>
                <a:gd name="T8" fmla="*/ 99 w 256"/>
                <a:gd name="T9" fmla="*/ 282 h 282"/>
                <a:gd name="T10" fmla="*/ 25 w 256"/>
                <a:gd name="T11" fmla="*/ 256 h 282"/>
                <a:gd name="T12" fmla="*/ 0 w 256"/>
                <a:gd name="T13" fmla="*/ 181 h 282"/>
                <a:gd name="T14" fmla="*/ 0 w 256"/>
                <a:gd name="T15" fmla="*/ 0 h 282"/>
                <a:gd name="T16" fmla="*/ 76 w 256"/>
                <a:gd name="T17" fmla="*/ 0 h 282"/>
                <a:gd name="T18" fmla="*/ 76 w 256"/>
                <a:gd name="T19" fmla="*/ 162 h 282"/>
                <a:gd name="T20" fmla="*/ 86 w 256"/>
                <a:gd name="T21" fmla="*/ 207 h 282"/>
                <a:gd name="T22" fmla="*/ 120 w 256"/>
                <a:gd name="T23" fmla="*/ 222 h 282"/>
                <a:gd name="T24" fmla="*/ 166 w 256"/>
                <a:gd name="T25" fmla="*/ 201 h 282"/>
                <a:gd name="T26" fmla="*/ 180 w 256"/>
                <a:gd name="T27" fmla="*/ 130 h 282"/>
                <a:gd name="T28" fmla="*/ 180 w 256"/>
                <a:gd name="T29" fmla="*/ 0 h 282"/>
                <a:gd name="T30" fmla="*/ 256 w 256"/>
                <a:gd name="T31" fmla="*/ 0 h 282"/>
                <a:gd name="T32" fmla="*/ 256 w 256"/>
                <a:gd name="T33" fmla="*/ 277 h 282"/>
                <a:gd name="T34" fmla="*/ 198 w 256"/>
                <a:gd name="T35" fmla="*/ 27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82">
                  <a:moveTo>
                    <a:pt x="198" y="277"/>
                  </a:moveTo>
                  <a:lnTo>
                    <a:pt x="188" y="242"/>
                  </a:lnTo>
                  <a:lnTo>
                    <a:pt x="184" y="242"/>
                  </a:lnTo>
                  <a:cubicBezTo>
                    <a:pt x="176" y="255"/>
                    <a:pt x="164" y="265"/>
                    <a:pt x="149" y="272"/>
                  </a:cubicBezTo>
                  <a:cubicBezTo>
                    <a:pt x="135" y="279"/>
                    <a:pt x="118" y="282"/>
                    <a:pt x="99" y="282"/>
                  </a:cubicBezTo>
                  <a:cubicBezTo>
                    <a:pt x="66" y="282"/>
                    <a:pt x="41" y="273"/>
                    <a:pt x="25" y="256"/>
                  </a:cubicBezTo>
                  <a:cubicBezTo>
                    <a:pt x="8" y="238"/>
                    <a:pt x="0" y="213"/>
                    <a:pt x="0" y="181"/>
                  </a:cubicBezTo>
                  <a:lnTo>
                    <a:pt x="0" y="0"/>
                  </a:lnTo>
                  <a:lnTo>
                    <a:pt x="76" y="0"/>
                  </a:lnTo>
                  <a:lnTo>
                    <a:pt x="76" y="162"/>
                  </a:lnTo>
                  <a:cubicBezTo>
                    <a:pt x="76" y="182"/>
                    <a:pt x="79" y="197"/>
                    <a:pt x="86" y="207"/>
                  </a:cubicBezTo>
                  <a:cubicBezTo>
                    <a:pt x="94" y="217"/>
                    <a:pt x="105" y="222"/>
                    <a:pt x="120" y="222"/>
                  </a:cubicBezTo>
                  <a:cubicBezTo>
                    <a:pt x="142" y="222"/>
                    <a:pt x="157" y="215"/>
                    <a:pt x="166" y="201"/>
                  </a:cubicBezTo>
                  <a:cubicBezTo>
                    <a:pt x="176" y="186"/>
                    <a:pt x="180" y="163"/>
                    <a:pt x="180" y="130"/>
                  </a:cubicBezTo>
                  <a:lnTo>
                    <a:pt x="180" y="0"/>
                  </a:lnTo>
                  <a:lnTo>
                    <a:pt x="256" y="0"/>
                  </a:lnTo>
                  <a:lnTo>
                    <a:pt x="256" y="277"/>
                  </a:lnTo>
                  <a:lnTo>
                    <a:pt x="198" y="277"/>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34">
              <a:extLst>
                <a:ext uri="{FF2B5EF4-FFF2-40B4-BE49-F238E27FC236}">
                  <a16:creationId xmlns:a16="http://schemas.microsoft.com/office/drawing/2014/main" id="{58398FC4-213E-4C82-8745-6047C5106F10}"/>
                </a:ext>
              </a:extLst>
            </p:cNvPr>
            <p:cNvSpPr>
              <a:spLocks/>
            </p:cNvSpPr>
            <p:nvPr userDrawn="1"/>
          </p:nvSpPr>
          <p:spPr bwMode="auto">
            <a:xfrm>
              <a:off x="5186363" y="4232275"/>
              <a:ext cx="65088" cy="101600"/>
            </a:xfrm>
            <a:custGeom>
              <a:avLst/>
              <a:gdLst>
                <a:gd name="T0" fmla="*/ 155 w 181"/>
                <a:gd name="T1" fmla="*/ 0 h 282"/>
                <a:gd name="T2" fmla="*/ 181 w 181"/>
                <a:gd name="T3" fmla="*/ 2 h 282"/>
                <a:gd name="T4" fmla="*/ 175 w 181"/>
                <a:gd name="T5" fmla="*/ 73 h 282"/>
                <a:gd name="T6" fmla="*/ 153 w 181"/>
                <a:gd name="T7" fmla="*/ 70 h 282"/>
                <a:gd name="T8" fmla="*/ 96 w 181"/>
                <a:gd name="T9" fmla="*/ 89 h 282"/>
                <a:gd name="T10" fmla="*/ 76 w 181"/>
                <a:gd name="T11" fmla="*/ 141 h 282"/>
                <a:gd name="T12" fmla="*/ 76 w 181"/>
                <a:gd name="T13" fmla="*/ 282 h 282"/>
                <a:gd name="T14" fmla="*/ 0 w 181"/>
                <a:gd name="T15" fmla="*/ 282 h 282"/>
                <a:gd name="T16" fmla="*/ 0 w 181"/>
                <a:gd name="T17" fmla="*/ 5 h 282"/>
                <a:gd name="T18" fmla="*/ 58 w 181"/>
                <a:gd name="T19" fmla="*/ 5 h 282"/>
                <a:gd name="T20" fmla="*/ 69 w 181"/>
                <a:gd name="T21" fmla="*/ 51 h 282"/>
                <a:gd name="T22" fmla="*/ 73 w 181"/>
                <a:gd name="T23" fmla="*/ 51 h 282"/>
                <a:gd name="T24" fmla="*/ 107 w 181"/>
                <a:gd name="T25" fmla="*/ 14 h 282"/>
                <a:gd name="T26" fmla="*/ 155 w 181"/>
                <a:gd name="T2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 h="282">
                  <a:moveTo>
                    <a:pt x="155" y="0"/>
                  </a:moveTo>
                  <a:cubicBezTo>
                    <a:pt x="165" y="0"/>
                    <a:pt x="174" y="0"/>
                    <a:pt x="181" y="2"/>
                  </a:cubicBezTo>
                  <a:lnTo>
                    <a:pt x="175" y="73"/>
                  </a:lnTo>
                  <a:cubicBezTo>
                    <a:pt x="169" y="71"/>
                    <a:pt x="162" y="70"/>
                    <a:pt x="153" y="70"/>
                  </a:cubicBezTo>
                  <a:cubicBezTo>
                    <a:pt x="129" y="70"/>
                    <a:pt x="110" y="76"/>
                    <a:pt x="96" y="89"/>
                  </a:cubicBezTo>
                  <a:cubicBezTo>
                    <a:pt x="83" y="101"/>
                    <a:pt x="76" y="119"/>
                    <a:pt x="76" y="141"/>
                  </a:cubicBezTo>
                  <a:lnTo>
                    <a:pt x="76" y="282"/>
                  </a:lnTo>
                  <a:lnTo>
                    <a:pt x="0" y="282"/>
                  </a:lnTo>
                  <a:lnTo>
                    <a:pt x="0" y="5"/>
                  </a:lnTo>
                  <a:lnTo>
                    <a:pt x="58" y="5"/>
                  </a:lnTo>
                  <a:lnTo>
                    <a:pt x="69" y="51"/>
                  </a:lnTo>
                  <a:lnTo>
                    <a:pt x="73" y="51"/>
                  </a:lnTo>
                  <a:cubicBezTo>
                    <a:pt x="81" y="36"/>
                    <a:pt x="93" y="23"/>
                    <a:pt x="107" y="14"/>
                  </a:cubicBezTo>
                  <a:cubicBezTo>
                    <a:pt x="122" y="4"/>
                    <a:pt x="138" y="0"/>
                    <a:pt x="155" y="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5">
              <a:extLst>
                <a:ext uri="{FF2B5EF4-FFF2-40B4-BE49-F238E27FC236}">
                  <a16:creationId xmlns:a16="http://schemas.microsoft.com/office/drawing/2014/main" id="{341959A4-13C3-496C-AA32-C15D0B714F59}"/>
                </a:ext>
              </a:extLst>
            </p:cNvPr>
            <p:cNvSpPr>
              <a:spLocks/>
            </p:cNvSpPr>
            <p:nvPr userDrawn="1"/>
          </p:nvSpPr>
          <p:spPr bwMode="auto">
            <a:xfrm>
              <a:off x="5319713" y="4202113"/>
              <a:ext cx="141288" cy="131763"/>
            </a:xfrm>
            <a:custGeom>
              <a:avLst/>
              <a:gdLst>
                <a:gd name="T0" fmla="*/ 154 w 388"/>
                <a:gd name="T1" fmla="*/ 363 h 363"/>
                <a:gd name="T2" fmla="*/ 66 w 388"/>
                <a:gd name="T3" fmla="*/ 79 h 363"/>
                <a:gd name="T4" fmla="*/ 64 w 388"/>
                <a:gd name="T5" fmla="*/ 79 h 363"/>
                <a:gd name="T6" fmla="*/ 69 w 388"/>
                <a:gd name="T7" fmla="*/ 194 h 363"/>
                <a:gd name="T8" fmla="*/ 69 w 388"/>
                <a:gd name="T9" fmla="*/ 363 h 363"/>
                <a:gd name="T10" fmla="*/ 0 w 388"/>
                <a:gd name="T11" fmla="*/ 363 h 363"/>
                <a:gd name="T12" fmla="*/ 0 w 388"/>
                <a:gd name="T13" fmla="*/ 0 h 363"/>
                <a:gd name="T14" fmla="*/ 105 w 388"/>
                <a:gd name="T15" fmla="*/ 0 h 363"/>
                <a:gd name="T16" fmla="*/ 191 w 388"/>
                <a:gd name="T17" fmla="*/ 278 h 363"/>
                <a:gd name="T18" fmla="*/ 192 w 388"/>
                <a:gd name="T19" fmla="*/ 278 h 363"/>
                <a:gd name="T20" fmla="*/ 283 w 388"/>
                <a:gd name="T21" fmla="*/ 0 h 363"/>
                <a:gd name="T22" fmla="*/ 388 w 388"/>
                <a:gd name="T23" fmla="*/ 0 h 363"/>
                <a:gd name="T24" fmla="*/ 388 w 388"/>
                <a:gd name="T25" fmla="*/ 363 h 363"/>
                <a:gd name="T26" fmla="*/ 316 w 388"/>
                <a:gd name="T27" fmla="*/ 363 h 363"/>
                <a:gd name="T28" fmla="*/ 316 w 388"/>
                <a:gd name="T29" fmla="*/ 191 h 363"/>
                <a:gd name="T30" fmla="*/ 316 w 388"/>
                <a:gd name="T31" fmla="*/ 163 h 363"/>
                <a:gd name="T32" fmla="*/ 320 w 388"/>
                <a:gd name="T33" fmla="*/ 79 h 363"/>
                <a:gd name="T34" fmla="*/ 318 w 388"/>
                <a:gd name="T35" fmla="*/ 79 h 363"/>
                <a:gd name="T36" fmla="*/ 224 w 388"/>
                <a:gd name="T37" fmla="*/ 363 h 363"/>
                <a:gd name="T38" fmla="*/ 154 w 388"/>
                <a:gd name="T39"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8" h="363">
                  <a:moveTo>
                    <a:pt x="154" y="363"/>
                  </a:moveTo>
                  <a:lnTo>
                    <a:pt x="66" y="79"/>
                  </a:lnTo>
                  <a:lnTo>
                    <a:pt x="64" y="79"/>
                  </a:lnTo>
                  <a:cubicBezTo>
                    <a:pt x="67" y="136"/>
                    <a:pt x="69" y="175"/>
                    <a:pt x="69" y="194"/>
                  </a:cubicBezTo>
                  <a:lnTo>
                    <a:pt x="69" y="363"/>
                  </a:lnTo>
                  <a:lnTo>
                    <a:pt x="0" y="363"/>
                  </a:lnTo>
                  <a:lnTo>
                    <a:pt x="0" y="0"/>
                  </a:lnTo>
                  <a:lnTo>
                    <a:pt x="105" y="0"/>
                  </a:lnTo>
                  <a:lnTo>
                    <a:pt x="191" y="278"/>
                  </a:lnTo>
                  <a:lnTo>
                    <a:pt x="192" y="278"/>
                  </a:lnTo>
                  <a:lnTo>
                    <a:pt x="283" y="0"/>
                  </a:lnTo>
                  <a:lnTo>
                    <a:pt x="388" y="0"/>
                  </a:lnTo>
                  <a:lnTo>
                    <a:pt x="388" y="363"/>
                  </a:lnTo>
                  <a:lnTo>
                    <a:pt x="316" y="363"/>
                  </a:lnTo>
                  <a:lnTo>
                    <a:pt x="316" y="191"/>
                  </a:lnTo>
                  <a:cubicBezTo>
                    <a:pt x="316" y="183"/>
                    <a:pt x="316" y="174"/>
                    <a:pt x="316" y="163"/>
                  </a:cubicBezTo>
                  <a:cubicBezTo>
                    <a:pt x="317" y="153"/>
                    <a:pt x="318" y="125"/>
                    <a:pt x="320" y="79"/>
                  </a:cubicBezTo>
                  <a:lnTo>
                    <a:pt x="318" y="79"/>
                  </a:lnTo>
                  <a:lnTo>
                    <a:pt x="224" y="363"/>
                  </a:lnTo>
                  <a:lnTo>
                    <a:pt x="154" y="363"/>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36">
              <a:extLst>
                <a:ext uri="{FF2B5EF4-FFF2-40B4-BE49-F238E27FC236}">
                  <a16:creationId xmlns:a16="http://schemas.microsoft.com/office/drawing/2014/main" id="{E73E541B-2944-4AA4-947C-67D4B523011B}"/>
                </a:ext>
              </a:extLst>
            </p:cNvPr>
            <p:cNvSpPr>
              <a:spLocks noEditPoints="1"/>
            </p:cNvSpPr>
            <p:nvPr userDrawn="1"/>
          </p:nvSpPr>
          <p:spPr bwMode="auto">
            <a:xfrm>
              <a:off x="5489575" y="4194175"/>
              <a:ext cx="30163" cy="139700"/>
            </a:xfrm>
            <a:custGeom>
              <a:avLst/>
              <a:gdLst>
                <a:gd name="T0" fmla="*/ 79 w 82"/>
                <a:gd name="T1" fmla="*/ 386 h 386"/>
                <a:gd name="T2" fmla="*/ 3 w 82"/>
                <a:gd name="T3" fmla="*/ 386 h 386"/>
                <a:gd name="T4" fmla="*/ 3 w 82"/>
                <a:gd name="T5" fmla="*/ 109 h 386"/>
                <a:gd name="T6" fmla="*/ 79 w 82"/>
                <a:gd name="T7" fmla="*/ 109 h 386"/>
                <a:gd name="T8" fmla="*/ 79 w 82"/>
                <a:gd name="T9" fmla="*/ 386 h 386"/>
                <a:gd name="T10" fmla="*/ 0 w 82"/>
                <a:gd name="T11" fmla="*/ 37 h 386"/>
                <a:gd name="T12" fmla="*/ 41 w 82"/>
                <a:gd name="T13" fmla="*/ 0 h 386"/>
                <a:gd name="T14" fmla="*/ 82 w 82"/>
                <a:gd name="T15" fmla="*/ 37 h 386"/>
                <a:gd name="T16" fmla="*/ 72 w 82"/>
                <a:gd name="T17" fmla="*/ 65 h 386"/>
                <a:gd name="T18" fmla="*/ 41 w 82"/>
                <a:gd name="T19" fmla="*/ 74 h 386"/>
                <a:gd name="T20" fmla="*/ 0 w 82"/>
                <a:gd name="T21" fmla="*/ 3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386">
                  <a:moveTo>
                    <a:pt x="79" y="386"/>
                  </a:moveTo>
                  <a:lnTo>
                    <a:pt x="3" y="386"/>
                  </a:lnTo>
                  <a:lnTo>
                    <a:pt x="3" y="109"/>
                  </a:lnTo>
                  <a:lnTo>
                    <a:pt x="79" y="109"/>
                  </a:lnTo>
                  <a:lnTo>
                    <a:pt x="79" y="386"/>
                  </a:lnTo>
                  <a:close/>
                  <a:moveTo>
                    <a:pt x="0" y="37"/>
                  </a:moveTo>
                  <a:cubicBezTo>
                    <a:pt x="0" y="12"/>
                    <a:pt x="14" y="0"/>
                    <a:pt x="41" y="0"/>
                  </a:cubicBezTo>
                  <a:cubicBezTo>
                    <a:pt x="68" y="0"/>
                    <a:pt x="82" y="12"/>
                    <a:pt x="82" y="37"/>
                  </a:cubicBezTo>
                  <a:cubicBezTo>
                    <a:pt x="82" y="49"/>
                    <a:pt x="79" y="58"/>
                    <a:pt x="72" y="65"/>
                  </a:cubicBezTo>
                  <a:cubicBezTo>
                    <a:pt x="65" y="71"/>
                    <a:pt x="55" y="74"/>
                    <a:pt x="41" y="74"/>
                  </a:cubicBezTo>
                  <a:cubicBezTo>
                    <a:pt x="14" y="74"/>
                    <a:pt x="0" y="62"/>
                    <a:pt x="0" y="37"/>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7">
              <a:extLst>
                <a:ext uri="{FF2B5EF4-FFF2-40B4-BE49-F238E27FC236}">
                  <a16:creationId xmlns:a16="http://schemas.microsoft.com/office/drawing/2014/main" id="{0E9E4755-ED58-4A0D-9E3F-EB30277A144C}"/>
                </a:ext>
              </a:extLst>
            </p:cNvPr>
            <p:cNvSpPr>
              <a:spLocks/>
            </p:cNvSpPr>
            <p:nvPr userDrawn="1"/>
          </p:nvSpPr>
          <p:spPr bwMode="auto">
            <a:xfrm>
              <a:off x="5540375" y="4232275"/>
              <a:ext cx="76200" cy="103188"/>
            </a:xfrm>
            <a:custGeom>
              <a:avLst/>
              <a:gdLst>
                <a:gd name="T0" fmla="*/ 211 w 211"/>
                <a:gd name="T1" fmla="*/ 200 h 287"/>
                <a:gd name="T2" fmla="*/ 181 w 211"/>
                <a:gd name="T3" fmla="*/ 265 h 287"/>
                <a:gd name="T4" fmla="*/ 92 w 211"/>
                <a:gd name="T5" fmla="*/ 287 h 287"/>
                <a:gd name="T6" fmla="*/ 41 w 211"/>
                <a:gd name="T7" fmla="*/ 283 h 287"/>
                <a:gd name="T8" fmla="*/ 1 w 211"/>
                <a:gd name="T9" fmla="*/ 271 h 287"/>
                <a:gd name="T10" fmla="*/ 1 w 211"/>
                <a:gd name="T11" fmla="*/ 208 h 287"/>
                <a:gd name="T12" fmla="*/ 48 w 211"/>
                <a:gd name="T13" fmla="*/ 225 h 287"/>
                <a:gd name="T14" fmla="*/ 95 w 211"/>
                <a:gd name="T15" fmla="*/ 232 h 287"/>
                <a:gd name="T16" fmla="*/ 136 w 211"/>
                <a:gd name="T17" fmla="*/ 208 h 287"/>
                <a:gd name="T18" fmla="*/ 130 w 211"/>
                <a:gd name="T19" fmla="*/ 193 h 287"/>
                <a:gd name="T20" fmla="*/ 112 w 211"/>
                <a:gd name="T21" fmla="*/ 181 h 287"/>
                <a:gd name="T22" fmla="*/ 76 w 211"/>
                <a:gd name="T23" fmla="*/ 164 h 287"/>
                <a:gd name="T24" fmla="*/ 29 w 211"/>
                <a:gd name="T25" fmla="*/ 139 h 287"/>
                <a:gd name="T26" fmla="*/ 7 w 211"/>
                <a:gd name="T27" fmla="*/ 113 h 287"/>
                <a:gd name="T28" fmla="*/ 0 w 211"/>
                <a:gd name="T29" fmla="*/ 77 h 287"/>
                <a:gd name="T30" fmla="*/ 29 w 211"/>
                <a:gd name="T31" fmla="*/ 20 h 287"/>
                <a:gd name="T32" fmla="*/ 110 w 211"/>
                <a:gd name="T33" fmla="*/ 0 h 287"/>
                <a:gd name="T34" fmla="*/ 208 w 211"/>
                <a:gd name="T35" fmla="*/ 21 h 287"/>
                <a:gd name="T36" fmla="*/ 185 w 211"/>
                <a:gd name="T37" fmla="*/ 76 h 287"/>
                <a:gd name="T38" fmla="*/ 146 w 211"/>
                <a:gd name="T39" fmla="*/ 61 h 287"/>
                <a:gd name="T40" fmla="*/ 109 w 211"/>
                <a:gd name="T41" fmla="*/ 56 h 287"/>
                <a:gd name="T42" fmla="*/ 75 w 211"/>
                <a:gd name="T43" fmla="*/ 74 h 287"/>
                <a:gd name="T44" fmla="*/ 86 w 211"/>
                <a:gd name="T45" fmla="*/ 91 h 287"/>
                <a:gd name="T46" fmla="*/ 133 w 211"/>
                <a:gd name="T47" fmla="*/ 113 h 287"/>
                <a:gd name="T48" fmla="*/ 181 w 211"/>
                <a:gd name="T49" fmla="*/ 138 h 287"/>
                <a:gd name="T50" fmla="*/ 203 w 211"/>
                <a:gd name="T51" fmla="*/ 164 h 287"/>
                <a:gd name="T52" fmla="*/ 211 w 211"/>
                <a:gd name="T53" fmla="*/ 20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287">
                  <a:moveTo>
                    <a:pt x="211" y="200"/>
                  </a:moveTo>
                  <a:cubicBezTo>
                    <a:pt x="211" y="228"/>
                    <a:pt x="201" y="250"/>
                    <a:pt x="181" y="265"/>
                  </a:cubicBezTo>
                  <a:cubicBezTo>
                    <a:pt x="161" y="280"/>
                    <a:pt x="132" y="287"/>
                    <a:pt x="92" y="287"/>
                  </a:cubicBezTo>
                  <a:cubicBezTo>
                    <a:pt x="72" y="287"/>
                    <a:pt x="55" y="286"/>
                    <a:pt x="41" y="283"/>
                  </a:cubicBezTo>
                  <a:cubicBezTo>
                    <a:pt x="26" y="280"/>
                    <a:pt x="13" y="276"/>
                    <a:pt x="1" y="271"/>
                  </a:cubicBezTo>
                  <a:lnTo>
                    <a:pt x="1" y="208"/>
                  </a:lnTo>
                  <a:cubicBezTo>
                    <a:pt x="15" y="215"/>
                    <a:pt x="31" y="221"/>
                    <a:pt x="48" y="225"/>
                  </a:cubicBezTo>
                  <a:cubicBezTo>
                    <a:pt x="66" y="230"/>
                    <a:pt x="81" y="232"/>
                    <a:pt x="95" y="232"/>
                  </a:cubicBezTo>
                  <a:cubicBezTo>
                    <a:pt x="122" y="232"/>
                    <a:pt x="136" y="224"/>
                    <a:pt x="136" y="208"/>
                  </a:cubicBezTo>
                  <a:cubicBezTo>
                    <a:pt x="136" y="202"/>
                    <a:pt x="134" y="197"/>
                    <a:pt x="130" y="193"/>
                  </a:cubicBezTo>
                  <a:cubicBezTo>
                    <a:pt x="127" y="190"/>
                    <a:pt x="121" y="186"/>
                    <a:pt x="112" y="181"/>
                  </a:cubicBezTo>
                  <a:cubicBezTo>
                    <a:pt x="103" y="176"/>
                    <a:pt x="91" y="171"/>
                    <a:pt x="76" y="164"/>
                  </a:cubicBezTo>
                  <a:cubicBezTo>
                    <a:pt x="55" y="155"/>
                    <a:pt x="39" y="147"/>
                    <a:pt x="29" y="139"/>
                  </a:cubicBezTo>
                  <a:cubicBezTo>
                    <a:pt x="19" y="132"/>
                    <a:pt x="12" y="123"/>
                    <a:pt x="7" y="113"/>
                  </a:cubicBezTo>
                  <a:cubicBezTo>
                    <a:pt x="3" y="103"/>
                    <a:pt x="0" y="91"/>
                    <a:pt x="0" y="77"/>
                  </a:cubicBezTo>
                  <a:cubicBezTo>
                    <a:pt x="0" y="52"/>
                    <a:pt x="10" y="33"/>
                    <a:pt x="29" y="20"/>
                  </a:cubicBezTo>
                  <a:cubicBezTo>
                    <a:pt x="48" y="6"/>
                    <a:pt x="75" y="0"/>
                    <a:pt x="110" y="0"/>
                  </a:cubicBezTo>
                  <a:cubicBezTo>
                    <a:pt x="144" y="0"/>
                    <a:pt x="176" y="7"/>
                    <a:pt x="208" y="21"/>
                  </a:cubicBezTo>
                  <a:lnTo>
                    <a:pt x="185" y="76"/>
                  </a:lnTo>
                  <a:cubicBezTo>
                    <a:pt x="171" y="70"/>
                    <a:pt x="158" y="65"/>
                    <a:pt x="146" y="61"/>
                  </a:cubicBezTo>
                  <a:cubicBezTo>
                    <a:pt x="134" y="58"/>
                    <a:pt x="121" y="56"/>
                    <a:pt x="109" y="56"/>
                  </a:cubicBezTo>
                  <a:cubicBezTo>
                    <a:pt x="87" y="56"/>
                    <a:pt x="75" y="62"/>
                    <a:pt x="75" y="74"/>
                  </a:cubicBezTo>
                  <a:cubicBezTo>
                    <a:pt x="75" y="81"/>
                    <a:pt x="79" y="86"/>
                    <a:pt x="86" y="91"/>
                  </a:cubicBezTo>
                  <a:cubicBezTo>
                    <a:pt x="93" y="96"/>
                    <a:pt x="109" y="104"/>
                    <a:pt x="133" y="113"/>
                  </a:cubicBezTo>
                  <a:cubicBezTo>
                    <a:pt x="155" y="122"/>
                    <a:pt x="171" y="130"/>
                    <a:pt x="181" y="138"/>
                  </a:cubicBezTo>
                  <a:cubicBezTo>
                    <a:pt x="191" y="146"/>
                    <a:pt x="199" y="154"/>
                    <a:pt x="203" y="164"/>
                  </a:cubicBezTo>
                  <a:cubicBezTo>
                    <a:pt x="208" y="174"/>
                    <a:pt x="211" y="186"/>
                    <a:pt x="211" y="20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8">
              <a:extLst>
                <a:ext uri="{FF2B5EF4-FFF2-40B4-BE49-F238E27FC236}">
                  <a16:creationId xmlns:a16="http://schemas.microsoft.com/office/drawing/2014/main" id="{8A67E172-E146-4858-9118-504FDE058274}"/>
                </a:ext>
              </a:extLst>
            </p:cNvPr>
            <p:cNvSpPr>
              <a:spLocks/>
            </p:cNvSpPr>
            <p:nvPr userDrawn="1"/>
          </p:nvSpPr>
          <p:spPr bwMode="auto">
            <a:xfrm>
              <a:off x="5632450" y="4232275"/>
              <a:ext cx="76200" cy="103188"/>
            </a:xfrm>
            <a:custGeom>
              <a:avLst/>
              <a:gdLst>
                <a:gd name="T0" fmla="*/ 210 w 210"/>
                <a:gd name="T1" fmla="*/ 200 h 287"/>
                <a:gd name="T2" fmla="*/ 180 w 210"/>
                <a:gd name="T3" fmla="*/ 265 h 287"/>
                <a:gd name="T4" fmla="*/ 92 w 210"/>
                <a:gd name="T5" fmla="*/ 287 h 287"/>
                <a:gd name="T6" fmla="*/ 40 w 210"/>
                <a:gd name="T7" fmla="*/ 283 h 287"/>
                <a:gd name="T8" fmla="*/ 0 w 210"/>
                <a:gd name="T9" fmla="*/ 271 h 287"/>
                <a:gd name="T10" fmla="*/ 0 w 210"/>
                <a:gd name="T11" fmla="*/ 208 h 287"/>
                <a:gd name="T12" fmla="*/ 48 w 210"/>
                <a:gd name="T13" fmla="*/ 225 h 287"/>
                <a:gd name="T14" fmla="*/ 94 w 210"/>
                <a:gd name="T15" fmla="*/ 232 h 287"/>
                <a:gd name="T16" fmla="*/ 135 w 210"/>
                <a:gd name="T17" fmla="*/ 208 h 287"/>
                <a:gd name="T18" fmla="*/ 130 w 210"/>
                <a:gd name="T19" fmla="*/ 193 h 287"/>
                <a:gd name="T20" fmla="*/ 111 w 210"/>
                <a:gd name="T21" fmla="*/ 181 h 287"/>
                <a:gd name="T22" fmla="*/ 75 w 210"/>
                <a:gd name="T23" fmla="*/ 164 h 287"/>
                <a:gd name="T24" fmla="*/ 28 w 210"/>
                <a:gd name="T25" fmla="*/ 139 h 287"/>
                <a:gd name="T26" fmla="*/ 7 w 210"/>
                <a:gd name="T27" fmla="*/ 113 h 287"/>
                <a:gd name="T28" fmla="*/ 0 w 210"/>
                <a:gd name="T29" fmla="*/ 77 h 287"/>
                <a:gd name="T30" fmla="*/ 28 w 210"/>
                <a:gd name="T31" fmla="*/ 20 h 287"/>
                <a:gd name="T32" fmla="*/ 110 w 210"/>
                <a:gd name="T33" fmla="*/ 0 h 287"/>
                <a:gd name="T34" fmla="*/ 207 w 210"/>
                <a:gd name="T35" fmla="*/ 21 h 287"/>
                <a:gd name="T36" fmla="*/ 184 w 210"/>
                <a:gd name="T37" fmla="*/ 76 h 287"/>
                <a:gd name="T38" fmla="*/ 145 w 210"/>
                <a:gd name="T39" fmla="*/ 61 h 287"/>
                <a:gd name="T40" fmla="*/ 108 w 210"/>
                <a:gd name="T41" fmla="*/ 56 h 287"/>
                <a:gd name="T42" fmla="*/ 75 w 210"/>
                <a:gd name="T43" fmla="*/ 74 h 287"/>
                <a:gd name="T44" fmla="*/ 86 w 210"/>
                <a:gd name="T45" fmla="*/ 91 h 287"/>
                <a:gd name="T46" fmla="*/ 133 w 210"/>
                <a:gd name="T47" fmla="*/ 113 h 287"/>
                <a:gd name="T48" fmla="*/ 181 w 210"/>
                <a:gd name="T49" fmla="*/ 138 h 287"/>
                <a:gd name="T50" fmla="*/ 203 w 210"/>
                <a:gd name="T51" fmla="*/ 164 h 287"/>
                <a:gd name="T52" fmla="*/ 210 w 210"/>
                <a:gd name="T53" fmla="*/ 20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87">
                  <a:moveTo>
                    <a:pt x="210" y="200"/>
                  </a:moveTo>
                  <a:cubicBezTo>
                    <a:pt x="210" y="228"/>
                    <a:pt x="200" y="250"/>
                    <a:pt x="180" y="265"/>
                  </a:cubicBezTo>
                  <a:cubicBezTo>
                    <a:pt x="161" y="280"/>
                    <a:pt x="131" y="287"/>
                    <a:pt x="92" y="287"/>
                  </a:cubicBezTo>
                  <a:cubicBezTo>
                    <a:pt x="72" y="287"/>
                    <a:pt x="54" y="286"/>
                    <a:pt x="40" y="283"/>
                  </a:cubicBezTo>
                  <a:cubicBezTo>
                    <a:pt x="26" y="280"/>
                    <a:pt x="13" y="276"/>
                    <a:pt x="0" y="271"/>
                  </a:cubicBezTo>
                  <a:lnTo>
                    <a:pt x="0" y="208"/>
                  </a:lnTo>
                  <a:cubicBezTo>
                    <a:pt x="14" y="215"/>
                    <a:pt x="30" y="221"/>
                    <a:pt x="48" y="225"/>
                  </a:cubicBezTo>
                  <a:cubicBezTo>
                    <a:pt x="65" y="230"/>
                    <a:pt x="81" y="232"/>
                    <a:pt x="94" y="232"/>
                  </a:cubicBezTo>
                  <a:cubicBezTo>
                    <a:pt x="122" y="232"/>
                    <a:pt x="135" y="224"/>
                    <a:pt x="135" y="208"/>
                  </a:cubicBezTo>
                  <a:cubicBezTo>
                    <a:pt x="135" y="202"/>
                    <a:pt x="134" y="197"/>
                    <a:pt x="130" y="193"/>
                  </a:cubicBezTo>
                  <a:cubicBezTo>
                    <a:pt x="126" y="190"/>
                    <a:pt x="120" y="186"/>
                    <a:pt x="111" y="181"/>
                  </a:cubicBezTo>
                  <a:cubicBezTo>
                    <a:pt x="102" y="176"/>
                    <a:pt x="90" y="171"/>
                    <a:pt x="75" y="164"/>
                  </a:cubicBezTo>
                  <a:cubicBezTo>
                    <a:pt x="54" y="155"/>
                    <a:pt x="38" y="147"/>
                    <a:pt x="28" y="139"/>
                  </a:cubicBezTo>
                  <a:cubicBezTo>
                    <a:pt x="18" y="132"/>
                    <a:pt x="11" y="123"/>
                    <a:pt x="7" y="113"/>
                  </a:cubicBezTo>
                  <a:cubicBezTo>
                    <a:pt x="2" y="103"/>
                    <a:pt x="0" y="91"/>
                    <a:pt x="0" y="77"/>
                  </a:cubicBezTo>
                  <a:cubicBezTo>
                    <a:pt x="0" y="52"/>
                    <a:pt x="9" y="33"/>
                    <a:pt x="28" y="20"/>
                  </a:cubicBezTo>
                  <a:cubicBezTo>
                    <a:pt x="47" y="6"/>
                    <a:pt x="75" y="0"/>
                    <a:pt x="110" y="0"/>
                  </a:cubicBezTo>
                  <a:cubicBezTo>
                    <a:pt x="143" y="0"/>
                    <a:pt x="176" y="7"/>
                    <a:pt x="207" y="21"/>
                  </a:cubicBezTo>
                  <a:lnTo>
                    <a:pt x="184" y="76"/>
                  </a:lnTo>
                  <a:cubicBezTo>
                    <a:pt x="170" y="70"/>
                    <a:pt x="157" y="65"/>
                    <a:pt x="145" y="61"/>
                  </a:cubicBezTo>
                  <a:cubicBezTo>
                    <a:pt x="133" y="58"/>
                    <a:pt x="121" y="56"/>
                    <a:pt x="108" y="56"/>
                  </a:cubicBezTo>
                  <a:cubicBezTo>
                    <a:pt x="86" y="56"/>
                    <a:pt x="75" y="62"/>
                    <a:pt x="75" y="74"/>
                  </a:cubicBezTo>
                  <a:cubicBezTo>
                    <a:pt x="75" y="81"/>
                    <a:pt x="78" y="86"/>
                    <a:pt x="86" y="91"/>
                  </a:cubicBezTo>
                  <a:cubicBezTo>
                    <a:pt x="93" y="96"/>
                    <a:pt x="109" y="104"/>
                    <a:pt x="133" y="113"/>
                  </a:cubicBezTo>
                  <a:cubicBezTo>
                    <a:pt x="155" y="122"/>
                    <a:pt x="170" y="130"/>
                    <a:pt x="181" y="138"/>
                  </a:cubicBezTo>
                  <a:cubicBezTo>
                    <a:pt x="191" y="146"/>
                    <a:pt x="198" y="154"/>
                    <a:pt x="203" y="164"/>
                  </a:cubicBezTo>
                  <a:cubicBezTo>
                    <a:pt x="208" y="174"/>
                    <a:pt x="210" y="186"/>
                    <a:pt x="210" y="20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9">
              <a:extLst>
                <a:ext uri="{FF2B5EF4-FFF2-40B4-BE49-F238E27FC236}">
                  <a16:creationId xmlns:a16="http://schemas.microsoft.com/office/drawing/2014/main" id="{21DBE2D1-77E3-483B-A333-D1920AC8AE04}"/>
                </a:ext>
              </a:extLst>
            </p:cNvPr>
            <p:cNvSpPr>
              <a:spLocks noEditPoints="1"/>
            </p:cNvSpPr>
            <p:nvPr userDrawn="1"/>
          </p:nvSpPr>
          <p:spPr bwMode="auto">
            <a:xfrm>
              <a:off x="5729288" y="4194175"/>
              <a:ext cx="28575" cy="139700"/>
            </a:xfrm>
            <a:custGeom>
              <a:avLst/>
              <a:gdLst>
                <a:gd name="T0" fmla="*/ 79 w 82"/>
                <a:gd name="T1" fmla="*/ 386 h 386"/>
                <a:gd name="T2" fmla="*/ 3 w 82"/>
                <a:gd name="T3" fmla="*/ 386 h 386"/>
                <a:gd name="T4" fmla="*/ 3 w 82"/>
                <a:gd name="T5" fmla="*/ 109 h 386"/>
                <a:gd name="T6" fmla="*/ 79 w 82"/>
                <a:gd name="T7" fmla="*/ 109 h 386"/>
                <a:gd name="T8" fmla="*/ 79 w 82"/>
                <a:gd name="T9" fmla="*/ 386 h 386"/>
                <a:gd name="T10" fmla="*/ 0 w 82"/>
                <a:gd name="T11" fmla="*/ 37 h 386"/>
                <a:gd name="T12" fmla="*/ 41 w 82"/>
                <a:gd name="T13" fmla="*/ 0 h 386"/>
                <a:gd name="T14" fmla="*/ 82 w 82"/>
                <a:gd name="T15" fmla="*/ 37 h 386"/>
                <a:gd name="T16" fmla="*/ 72 w 82"/>
                <a:gd name="T17" fmla="*/ 65 h 386"/>
                <a:gd name="T18" fmla="*/ 41 w 82"/>
                <a:gd name="T19" fmla="*/ 74 h 386"/>
                <a:gd name="T20" fmla="*/ 0 w 82"/>
                <a:gd name="T21" fmla="*/ 3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386">
                  <a:moveTo>
                    <a:pt x="79" y="386"/>
                  </a:moveTo>
                  <a:lnTo>
                    <a:pt x="3" y="386"/>
                  </a:lnTo>
                  <a:lnTo>
                    <a:pt x="3" y="109"/>
                  </a:lnTo>
                  <a:lnTo>
                    <a:pt x="79" y="109"/>
                  </a:lnTo>
                  <a:lnTo>
                    <a:pt x="79" y="386"/>
                  </a:lnTo>
                  <a:close/>
                  <a:moveTo>
                    <a:pt x="0" y="37"/>
                  </a:moveTo>
                  <a:cubicBezTo>
                    <a:pt x="0" y="12"/>
                    <a:pt x="14" y="0"/>
                    <a:pt x="41" y="0"/>
                  </a:cubicBezTo>
                  <a:cubicBezTo>
                    <a:pt x="69" y="0"/>
                    <a:pt x="82" y="12"/>
                    <a:pt x="82" y="37"/>
                  </a:cubicBezTo>
                  <a:cubicBezTo>
                    <a:pt x="82" y="49"/>
                    <a:pt x="79" y="58"/>
                    <a:pt x="72" y="65"/>
                  </a:cubicBezTo>
                  <a:cubicBezTo>
                    <a:pt x="65" y="71"/>
                    <a:pt x="55" y="74"/>
                    <a:pt x="41" y="74"/>
                  </a:cubicBezTo>
                  <a:cubicBezTo>
                    <a:pt x="14" y="74"/>
                    <a:pt x="0" y="62"/>
                    <a:pt x="0" y="37"/>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40">
              <a:extLst>
                <a:ext uri="{FF2B5EF4-FFF2-40B4-BE49-F238E27FC236}">
                  <a16:creationId xmlns:a16="http://schemas.microsoft.com/office/drawing/2014/main" id="{6A052DB1-CE39-4FF7-91B6-D2D8A2A4FB68}"/>
                </a:ext>
              </a:extLst>
            </p:cNvPr>
            <p:cNvSpPr>
              <a:spLocks noEditPoints="1"/>
            </p:cNvSpPr>
            <p:nvPr userDrawn="1"/>
          </p:nvSpPr>
          <p:spPr bwMode="auto">
            <a:xfrm>
              <a:off x="5780088" y="4232275"/>
              <a:ext cx="96838" cy="103188"/>
            </a:xfrm>
            <a:custGeom>
              <a:avLst/>
              <a:gdLst>
                <a:gd name="T0" fmla="*/ 77 w 269"/>
                <a:gd name="T1" fmla="*/ 143 h 287"/>
                <a:gd name="T2" fmla="*/ 91 w 269"/>
                <a:gd name="T3" fmla="*/ 205 h 287"/>
                <a:gd name="T4" fmla="*/ 135 w 269"/>
                <a:gd name="T5" fmla="*/ 226 h 287"/>
                <a:gd name="T6" fmla="*/ 178 w 269"/>
                <a:gd name="T7" fmla="*/ 205 h 287"/>
                <a:gd name="T8" fmla="*/ 192 w 269"/>
                <a:gd name="T9" fmla="*/ 143 h 287"/>
                <a:gd name="T10" fmla="*/ 178 w 269"/>
                <a:gd name="T11" fmla="*/ 81 h 287"/>
                <a:gd name="T12" fmla="*/ 134 w 269"/>
                <a:gd name="T13" fmla="*/ 61 h 287"/>
                <a:gd name="T14" fmla="*/ 91 w 269"/>
                <a:gd name="T15" fmla="*/ 81 h 287"/>
                <a:gd name="T16" fmla="*/ 77 w 269"/>
                <a:gd name="T17" fmla="*/ 143 h 287"/>
                <a:gd name="T18" fmla="*/ 269 w 269"/>
                <a:gd name="T19" fmla="*/ 143 h 287"/>
                <a:gd name="T20" fmla="*/ 233 w 269"/>
                <a:gd name="T21" fmla="*/ 249 h 287"/>
                <a:gd name="T22" fmla="*/ 134 w 269"/>
                <a:gd name="T23" fmla="*/ 287 h 287"/>
                <a:gd name="T24" fmla="*/ 64 w 269"/>
                <a:gd name="T25" fmla="*/ 270 h 287"/>
                <a:gd name="T26" fmla="*/ 17 w 269"/>
                <a:gd name="T27" fmla="*/ 219 h 287"/>
                <a:gd name="T28" fmla="*/ 0 w 269"/>
                <a:gd name="T29" fmla="*/ 143 h 287"/>
                <a:gd name="T30" fmla="*/ 36 w 269"/>
                <a:gd name="T31" fmla="*/ 37 h 287"/>
                <a:gd name="T32" fmla="*/ 135 w 269"/>
                <a:gd name="T33" fmla="*/ 0 h 287"/>
                <a:gd name="T34" fmla="*/ 206 w 269"/>
                <a:gd name="T35" fmla="*/ 17 h 287"/>
                <a:gd name="T36" fmla="*/ 253 w 269"/>
                <a:gd name="T37" fmla="*/ 67 h 287"/>
                <a:gd name="T38" fmla="*/ 269 w 269"/>
                <a:gd name="T39" fmla="*/ 14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9" h="287">
                  <a:moveTo>
                    <a:pt x="77" y="143"/>
                  </a:moveTo>
                  <a:cubicBezTo>
                    <a:pt x="77" y="170"/>
                    <a:pt x="82" y="191"/>
                    <a:pt x="91" y="205"/>
                  </a:cubicBezTo>
                  <a:cubicBezTo>
                    <a:pt x="100" y="219"/>
                    <a:pt x="115" y="226"/>
                    <a:pt x="135" y="226"/>
                  </a:cubicBezTo>
                  <a:cubicBezTo>
                    <a:pt x="155" y="226"/>
                    <a:pt x="170" y="219"/>
                    <a:pt x="178" y="205"/>
                  </a:cubicBezTo>
                  <a:cubicBezTo>
                    <a:pt x="187" y="191"/>
                    <a:pt x="192" y="171"/>
                    <a:pt x="192" y="143"/>
                  </a:cubicBezTo>
                  <a:cubicBezTo>
                    <a:pt x="192" y="116"/>
                    <a:pt x="187" y="95"/>
                    <a:pt x="178" y="81"/>
                  </a:cubicBezTo>
                  <a:cubicBezTo>
                    <a:pt x="169" y="67"/>
                    <a:pt x="155" y="61"/>
                    <a:pt x="134" y="61"/>
                  </a:cubicBezTo>
                  <a:cubicBezTo>
                    <a:pt x="114" y="61"/>
                    <a:pt x="100" y="67"/>
                    <a:pt x="91" y="81"/>
                  </a:cubicBezTo>
                  <a:cubicBezTo>
                    <a:pt x="82" y="95"/>
                    <a:pt x="77" y="115"/>
                    <a:pt x="77" y="143"/>
                  </a:cubicBezTo>
                  <a:close/>
                  <a:moveTo>
                    <a:pt x="269" y="143"/>
                  </a:moveTo>
                  <a:cubicBezTo>
                    <a:pt x="269" y="188"/>
                    <a:pt x="257" y="223"/>
                    <a:pt x="233" y="249"/>
                  </a:cubicBezTo>
                  <a:cubicBezTo>
                    <a:pt x="210" y="274"/>
                    <a:pt x="176" y="287"/>
                    <a:pt x="134" y="287"/>
                  </a:cubicBezTo>
                  <a:cubicBezTo>
                    <a:pt x="107" y="287"/>
                    <a:pt x="84" y="281"/>
                    <a:pt x="64" y="270"/>
                  </a:cubicBezTo>
                  <a:cubicBezTo>
                    <a:pt x="43" y="258"/>
                    <a:pt x="28" y="241"/>
                    <a:pt x="17" y="219"/>
                  </a:cubicBezTo>
                  <a:cubicBezTo>
                    <a:pt x="6" y="198"/>
                    <a:pt x="0" y="172"/>
                    <a:pt x="0" y="143"/>
                  </a:cubicBezTo>
                  <a:cubicBezTo>
                    <a:pt x="0" y="98"/>
                    <a:pt x="12" y="62"/>
                    <a:pt x="36" y="37"/>
                  </a:cubicBezTo>
                  <a:cubicBezTo>
                    <a:pt x="59" y="12"/>
                    <a:pt x="93" y="0"/>
                    <a:pt x="135" y="0"/>
                  </a:cubicBezTo>
                  <a:cubicBezTo>
                    <a:pt x="162" y="0"/>
                    <a:pt x="186" y="5"/>
                    <a:pt x="206" y="17"/>
                  </a:cubicBezTo>
                  <a:cubicBezTo>
                    <a:pt x="226" y="29"/>
                    <a:pt x="242" y="45"/>
                    <a:pt x="253" y="67"/>
                  </a:cubicBezTo>
                  <a:cubicBezTo>
                    <a:pt x="264" y="88"/>
                    <a:pt x="269" y="114"/>
                    <a:pt x="269" y="143"/>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41">
              <a:extLst>
                <a:ext uri="{FF2B5EF4-FFF2-40B4-BE49-F238E27FC236}">
                  <a16:creationId xmlns:a16="http://schemas.microsoft.com/office/drawing/2014/main" id="{D6D48C2D-94D7-4161-9B31-123F33867970}"/>
                </a:ext>
              </a:extLst>
            </p:cNvPr>
            <p:cNvSpPr>
              <a:spLocks/>
            </p:cNvSpPr>
            <p:nvPr userDrawn="1"/>
          </p:nvSpPr>
          <p:spPr bwMode="auto">
            <a:xfrm>
              <a:off x="5899150" y="4232275"/>
              <a:ext cx="93663" cy="101600"/>
            </a:xfrm>
            <a:custGeom>
              <a:avLst/>
              <a:gdLst>
                <a:gd name="T0" fmla="*/ 256 w 256"/>
                <a:gd name="T1" fmla="*/ 282 h 282"/>
                <a:gd name="T2" fmla="*/ 180 w 256"/>
                <a:gd name="T3" fmla="*/ 282 h 282"/>
                <a:gd name="T4" fmla="*/ 180 w 256"/>
                <a:gd name="T5" fmla="*/ 120 h 282"/>
                <a:gd name="T6" fmla="*/ 169 w 256"/>
                <a:gd name="T7" fmla="*/ 75 h 282"/>
                <a:gd name="T8" fmla="*/ 135 w 256"/>
                <a:gd name="T9" fmla="*/ 60 h 282"/>
                <a:gd name="T10" fmla="*/ 89 w 256"/>
                <a:gd name="T11" fmla="*/ 81 h 282"/>
                <a:gd name="T12" fmla="*/ 75 w 256"/>
                <a:gd name="T13" fmla="*/ 152 h 282"/>
                <a:gd name="T14" fmla="*/ 75 w 256"/>
                <a:gd name="T15" fmla="*/ 282 h 282"/>
                <a:gd name="T16" fmla="*/ 0 w 256"/>
                <a:gd name="T17" fmla="*/ 282 h 282"/>
                <a:gd name="T18" fmla="*/ 0 w 256"/>
                <a:gd name="T19" fmla="*/ 5 h 282"/>
                <a:gd name="T20" fmla="*/ 57 w 256"/>
                <a:gd name="T21" fmla="*/ 5 h 282"/>
                <a:gd name="T22" fmla="*/ 68 w 256"/>
                <a:gd name="T23" fmla="*/ 40 h 282"/>
                <a:gd name="T24" fmla="*/ 72 w 256"/>
                <a:gd name="T25" fmla="*/ 40 h 282"/>
                <a:gd name="T26" fmla="*/ 107 w 256"/>
                <a:gd name="T27" fmla="*/ 10 h 282"/>
                <a:gd name="T28" fmla="*/ 157 w 256"/>
                <a:gd name="T29" fmla="*/ 0 h 282"/>
                <a:gd name="T30" fmla="*/ 231 w 256"/>
                <a:gd name="T31" fmla="*/ 26 h 282"/>
                <a:gd name="T32" fmla="*/ 256 w 256"/>
                <a:gd name="T33" fmla="*/ 101 h 282"/>
                <a:gd name="T34" fmla="*/ 256 w 256"/>
                <a:gd name="T35"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82">
                  <a:moveTo>
                    <a:pt x="256" y="282"/>
                  </a:moveTo>
                  <a:lnTo>
                    <a:pt x="180" y="282"/>
                  </a:lnTo>
                  <a:lnTo>
                    <a:pt x="180" y="120"/>
                  </a:lnTo>
                  <a:cubicBezTo>
                    <a:pt x="180" y="100"/>
                    <a:pt x="176" y="85"/>
                    <a:pt x="169" y="75"/>
                  </a:cubicBezTo>
                  <a:cubicBezTo>
                    <a:pt x="162" y="65"/>
                    <a:pt x="151" y="60"/>
                    <a:pt x="135" y="60"/>
                  </a:cubicBezTo>
                  <a:cubicBezTo>
                    <a:pt x="114" y="60"/>
                    <a:pt x="99" y="67"/>
                    <a:pt x="89" y="81"/>
                  </a:cubicBezTo>
                  <a:cubicBezTo>
                    <a:pt x="80" y="95"/>
                    <a:pt x="75" y="119"/>
                    <a:pt x="75" y="152"/>
                  </a:cubicBezTo>
                  <a:lnTo>
                    <a:pt x="75" y="282"/>
                  </a:lnTo>
                  <a:lnTo>
                    <a:pt x="0" y="282"/>
                  </a:lnTo>
                  <a:lnTo>
                    <a:pt x="0" y="5"/>
                  </a:lnTo>
                  <a:lnTo>
                    <a:pt x="57" y="5"/>
                  </a:lnTo>
                  <a:lnTo>
                    <a:pt x="68" y="40"/>
                  </a:lnTo>
                  <a:lnTo>
                    <a:pt x="72" y="40"/>
                  </a:lnTo>
                  <a:cubicBezTo>
                    <a:pt x="80" y="27"/>
                    <a:pt x="92" y="17"/>
                    <a:pt x="107" y="10"/>
                  </a:cubicBezTo>
                  <a:cubicBezTo>
                    <a:pt x="122" y="3"/>
                    <a:pt x="138" y="0"/>
                    <a:pt x="157" y="0"/>
                  </a:cubicBezTo>
                  <a:cubicBezTo>
                    <a:pt x="189" y="0"/>
                    <a:pt x="214" y="8"/>
                    <a:pt x="231" y="26"/>
                  </a:cubicBezTo>
                  <a:cubicBezTo>
                    <a:pt x="247" y="43"/>
                    <a:pt x="256" y="68"/>
                    <a:pt x="256" y="101"/>
                  </a:cubicBezTo>
                  <a:lnTo>
                    <a:pt x="256" y="282"/>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42">
              <a:extLst>
                <a:ext uri="{FF2B5EF4-FFF2-40B4-BE49-F238E27FC236}">
                  <a16:creationId xmlns:a16="http://schemas.microsoft.com/office/drawing/2014/main" id="{D976F098-769F-4013-B359-68ABB133931E}"/>
                </a:ext>
              </a:extLst>
            </p:cNvPr>
            <p:cNvSpPr>
              <a:spLocks noChangeArrowheads="1"/>
            </p:cNvSpPr>
            <p:nvPr userDrawn="1"/>
          </p:nvSpPr>
          <p:spPr bwMode="auto">
            <a:xfrm>
              <a:off x="6061075" y="4268788"/>
              <a:ext cx="76200" cy="20638"/>
            </a:xfrm>
            <a:prstGeom prst="rect">
              <a:avLst/>
            </a:prstGeom>
            <a:solidFill>
              <a:srgbClr val="7C84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3">
              <a:extLst>
                <a:ext uri="{FF2B5EF4-FFF2-40B4-BE49-F238E27FC236}">
                  <a16:creationId xmlns:a16="http://schemas.microsoft.com/office/drawing/2014/main" id="{CC7DE4C7-72BA-4AA9-B014-D681659670FF}"/>
                </a:ext>
              </a:extLst>
            </p:cNvPr>
            <p:cNvSpPr>
              <a:spLocks/>
            </p:cNvSpPr>
            <p:nvPr userDrawn="1"/>
          </p:nvSpPr>
          <p:spPr bwMode="auto">
            <a:xfrm>
              <a:off x="6192838" y="4202113"/>
              <a:ext cx="114300" cy="131763"/>
            </a:xfrm>
            <a:custGeom>
              <a:avLst/>
              <a:gdLst>
                <a:gd name="T0" fmla="*/ 158 w 317"/>
                <a:gd name="T1" fmla="*/ 150 h 363"/>
                <a:gd name="T2" fmla="*/ 234 w 317"/>
                <a:gd name="T3" fmla="*/ 0 h 363"/>
                <a:gd name="T4" fmla="*/ 317 w 317"/>
                <a:gd name="T5" fmla="*/ 0 h 363"/>
                <a:gd name="T6" fmla="*/ 196 w 317"/>
                <a:gd name="T7" fmla="*/ 222 h 363"/>
                <a:gd name="T8" fmla="*/ 196 w 317"/>
                <a:gd name="T9" fmla="*/ 363 h 363"/>
                <a:gd name="T10" fmla="*/ 120 w 317"/>
                <a:gd name="T11" fmla="*/ 363 h 363"/>
                <a:gd name="T12" fmla="*/ 120 w 317"/>
                <a:gd name="T13" fmla="*/ 224 h 363"/>
                <a:gd name="T14" fmla="*/ 0 w 317"/>
                <a:gd name="T15" fmla="*/ 0 h 363"/>
                <a:gd name="T16" fmla="*/ 83 w 317"/>
                <a:gd name="T17" fmla="*/ 0 h 363"/>
                <a:gd name="T18" fmla="*/ 158 w 317"/>
                <a:gd name="T19" fmla="*/ 15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63">
                  <a:moveTo>
                    <a:pt x="158" y="150"/>
                  </a:moveTo>
                  <a:lnTo>
                    <a:pt x="234" y="0"/>
                  </a:lnTo>
                  <a:lnTo>
                    <a:pt x="317" y="0"/>
                  </a:lnTo>
                  <a:lnTo>
                    <a:pt x="196" y="222"/>
                  </a:lnTo>
                  <a:lnTo>
                    <a:pt x="196" y="363"/>
                  </a:lnTo>
                  <a:lnTo>
                    <a:pt x="120" y="363"/>
                  </a:lnTo>
                  <a:lnTo>
                    <a:pt x="120" y="224"/>
                  </a:lnTo>
                  <a:lnTo>
                    <a:pt x="0" y="0"/>
                  </a:lnTo>
                  <a:lnTo>
                    <a:pt x="83" y="0"/>
                  </a:lnTo>
                  <a:lnTo>
                    <a:pt x="158" y="150"/>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44">
              <a:extLst>
                <a:ext uri="{FF2B5EF4-FFF2-40B4-BE49-F238E27FC236}">
                  <a16:creationId xmlns:a16="http://schemas.microsoft.com/office/drawing/2014/main" id="{CA5E7F76-933E-477C-BB3D-ADCFAB86B578}"/>
                </a:ext>
              </a:extLst>
            </p:cNvPr>
            <p:cNvSpPr>
              <a:spLocks noEditPoints="1"/>
            </p:cNvSpPr>
            <p:nvPr userDrawn="1"/>
          </p:nvSpPr>
          <p:spPr bwMode="auto">
            <a:xfrm>
              <a:off x="6311900" y="4232275"/>
              <a:ext cx="96838" cy="103188"/>
            </a:xfrm>
            <a:custGeom>
              <a:avLst/>
              <a:gdLst>
                <a:gd name="T0" fmla="*/ 77 w 269"/>
                <a:gd name="T1" fmla="*/ 143 h 287"/>
                <a:gd name="T2" fmla="*/ 91 w 269"/>
                <a:gd name="T3" fmla="*/ 205 h 287"/>
                <a:gd name="T4" fmla="*/ 135 w 269"/>
                <a:gd name="T5" fmla="*/ 226 h 287"/>
                <a:gd name="T6" fmla="*/ 178 w 269"/>
                <a:gd name="T7" fmla="*/ 205 h 287"/>
                <a:gd name="T8" fmla="*/ 192 w 269"/>
                <a:gd name="T9" fmla="*/ 143 h 287"/>
                <a:gd name="T10" fmla="*/ 178 w 269"/>
                <a:gd name="T11" fmla="*/ 81 h 287"/>
                <a:gd name="T12" fmla="*/ 134 w 269"/>
                <a:gd name="T13" fmla="*/ 61 h 287"/>
                <a:gd name="T14" fmla="*/ 91 w 269"/>
                <a:gd name="T15" fmla="*/ 81 h 287"/>
                <a:gd name="T16" fmla="*/ 77 w 269"/>
                <a:gd name="T17" fmla="*/ 143 h 287"/>
                <a:gd name="T18" fmla="*/ 269 w 269"/>
                <a:gd name="T19" fmla="*/ 143 h 287"/>
                <a:gd name="T20" fmla="*/ 233 w 269"/>
                <a:gd name="T21" fmla="*/ 249 h 287"/>
                <a:gd name="T22" fmla="*/ 134 w 269"/>
                <a:gd name="T23" fmla="*/ 287 h 287"/>
                <a:gd name="T24" fmla="*/ 63 w 269"/>
                <a:gd name="T25" fmla="*/ 270 h 287"/>
                <a:gd name="T26" fmla="*/ 17 w 269"/>
                <a:gd name="T27" fmla="*/ 219 h 287"/>
                <a:gd name="T28" fmla="*/ 0 w 269"/>
                <a:gd name="T29" fmla="*/ 143 h 287"/>
                <a:gd name="T30" fmla="*/ 36 w 269"/>
                <a:gd name="T31" fmla="*/ 37 h 287"/>
                <a:gd name="T32" fmla="*/ 135 w 269"/>
                <a:gd name="T33" fmla="*/ 0 h 287"/>
                <a:gd name="T34" fmla="*/ 206 w 269"/>
                <a:gd name="T35" fmla="*/ 17 h 287"/>
                <a:gd name="T36" fmla="*/ 253 w 269"/>
                <a:gd name="T37" fmla="*/ 67 h 287"/>
                <a:gd name="T38" fmla="*/ 269 w 269"/>
                <a:gd name="T39" fmla="*/ 14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9" h="287">
                  <a:moveTo>
                    <a:pt x="77" y="143"/>
                  </a:moveTo>
                  <a:cubicBezTo>
                    <a:pt x="77" y="170"/>
                    <a:pt x="82" y="191"/>
                    <a:pt x="91" y="205"/>
                  </a:cubicBezTo>
                  <a:cubicBezTo>
                    <a:pt x="100" y="219"/>
                    <a:pt x="115" y="226"/>
                    <a:pt x="135" y="226"/>
                  </a:cubicBezTo>
                  <a:cubicBezTo>
                    <a:pt x="155" y="226"/>
                    <a:pt x="170" y="219"/>
                    <a:pt x="178" y="205"/>
                  </a:cubicBezTo>
                  <a:cubicBezTo>
                    <a:pt x="187" y="191"/>
                    <a:pt x="192" y="171"/>
                    <a:pt x="192" y="143"/>
                  </a:cubicBezTo>
                  <a:cubicBezTo>
                    <a:pt x="192" y="116"/>
                    <a:pt x="187" y="95"/>
                    <a:pt x="178" y="81"/>
                  </a:cubicBezTo>
                  <a:cubicBezTo>
                    <a:pt x="169" y="67"/>
                    <a:pt x="155" y="61"/>
                    <a:pt x="134" y="61"/>
                  </a:cubicBezTo>
                  <a:cubicBezTo>
                    <a:pt x="114" y="61"/>
                    <a:pt x="100" y="67"/>
                    <a:pt x="91" y="81"/>
                  </a:cubicBezTo>
                  <a:cubicBezTo>
                    <a:pt x="82" y="95"/>
                    <a:pt x="77" y="115"/>
                    <a:pt x="77" y="143"/>
                  </a:cubicBezTo>
                  <a:close/>
                  <a:moveTo>
                    <a:pt x="269" y="143"/>
                  </a:moveTo>
                  <a:cubicBezTo>
                    <a:pt x="269" y="188"/>
                    <a:pt x="257" y="223"/>
                    <a:pt x="233" y="249"/>
                  </a:cubicBezTo>
                  <a:cubicBezTo>
                    <a:pt x="210" y="274"/>
                    <a:pt x="176" y="287"/>
                    <a:pt x="134" y="287"/>
                  </a:cubicBezTo>
                  <a:cubicBezTo>
                    <a:pt x="107" y="287"/>
                    <a:pt x="84" y="281"/>
                    <a:pt x="63" y="270"/>
                  </a:cubicBezTo>
                  <a:cubicBezTo>
                    <a:pt x="43" y="258"/>
                    <a:pt x="27" y="241"/>
                    <a:pt x="17" y="219"/>
                  </a:cubicBezTo>
                  <a:cubicBezTo>
                    <a:pt x="6" y="198"/>
                    <a:pt x="0" y="172"/>
                    <a:pt x="0" y="143"/>
                  </a:cubicBezTo>
                  <a:cubicBezTo>
                    <a:pt x="0" y="98"/>
                    <a:pt x="12" y="62"/>
                    <a:pt x="36" y="37"/>
                  </a:cubicBezTo>
                  <a:cubicBezTo>
                    <a:pt x="59" y="12"/>
                    <a:pt x="93" y="0"/>
                    <a:pt x="135" y="0"/>
                  </a:cubicBezTo>
                  <a:cubicBezTo>
                    <a:pt x="162" y="0"/>
                    <a:pt x="185" y="5"/>
                    <a:pt x="206" y="17"/>
                  </a:cubicBezTo>
                  <a:cubicBezTo>
                    <a:pt x="226" y="29"/>
                    <a:pt x="242" y="45"/>
                    <a:pt x="253" y="67"/>
                  </a:cubicBezTo>
                  <a:cubicBezTo>
                    <a:pt x="264" y="88"/>
                    <a:pt x="269" y="114"/>
                    <a:pt x="269" y="143"/>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45">
              <a:extLst>
                <a:ext uri="{FF2B5EF4-FFF2-40B4-BE49-F238E27FC236}">
                  <a16:creationId xmlns:a16="http://schemas.microsoft.com/office/drawing/2014/main" id="{0D8587F1-D6F1-4423-8AB1-514DD5304C3F}"/>
                </a:ext>
              </a:extLst>
            </p:cNvPr>
            <p:cNvSpPr>
              <a:spLocks/>
            </p:cNvSpPr>
            <p:nvPr userDrawn="1"/>
          </p:nvSpPr>
          <p:spPr bwMode="auto">
            <a:xfrm>
              <a:off x="6430963" y="4233863"/>
              <a:ext cx="92075" cy="101600"/>
            </a:xfrm>
            <a:custGeom>
              <a:avLst/>
              <a:gdLst>
                <a:gd name="T0" fmla="*/ 198 w 256"/>
                <a:gd name="T1" fmla="*/ 277 h 282"/>
                <a:gd name="T2" fmla="*/ 188 w 256"/>
                <a:gd name="T3" fmla="*/ 242 h 282"/>
                <a:gd name="T4" fmla="*/ 184 w 256"/>
                <a:gd name="T5" fmla="*/ 242 h 282"/>
                <a:gd name="T6" fmla="*/ 149 w 256"/>
                <a:gd name="T7" fmla="*/ 272 h 282"/>
                <a:gd name="T8" fmla="*/ 99 w 256"/>
                <a:gd name="T9" fmla="*/ 282 h 282"/>
                <a:gd name="T10" fmla="*/ 25 w 256"/>
                <a:gd name="T11" fmla="*/ 256 h 282"/>
                <a:gd name="T12" fmla="*/ 0 w 256"/>
                <a:gd name="T13" fmla="*/ 181 h 282"/>
                <a:gd name="T14" fmla="*/ 0 w 256"/>
                <a:gd name="T15" fmla="*/ 0 h 282"/>
                <a:gd name="T16" fmla="*/ 76 w 256"/>
                <a:gd name="T17" fmla="*/ 0 h 282"/>
                <a:gd name="T18" fmla="*/ 76 w 256"/>
                <a:gd name="T19" fmla="*/ 162 h 282"/>
                <a:gd name="T20" fmla="*/ 86 w 256"/>
                <a:gd name="T21" fmla="*/ 207 h 282"/>
                <a:gd name="T22" fmla="*/ 120 w 256"/>
                <a:gd name="T23" fmla="*/ 222 h 282"/>
                <a:gd name="T24" fmla="*/ 166 w 256"/>
                <a:gd name="T25" fmla="*/ 201 h 282"/>
                <a:gd name="T26" fmla="*/ 180 w 256"/>
                <a:gd name="T27" fmla="*/ 130 h 282"/>
                <a:gd name="T28" fmla="*/ 180 w 256"/>
                <a:gd name="T29" fmla="*/ 0 h 282"/>
                <a:gd name="T30" fmla="*/ 256 w 256"/>
                <a:gd name="T31" fmla="*/ 0 h 282"/>
                <a:gd name="T32" fmla="*/ 256 w 256"/>
                <a:gd name="T33" fmla="*/ 277 h 282"/>
                <a:gd name="T34" fmla="*/ 198 w 256"/>
                <a:gd name="T35" fmla="*/ 27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282">
                  <a:moveTo>
                    <a:pt x="198" y="277"/>
                  </a:moveTo>
                  <a:lnTo>
                    <a:pt x="188" y="242"/>
                  </a:lnTo>
                  <a:lnTo>
                    <a:pt x="184" y="242"/>
                  </a:lnTo>
                  <a:cubicBezTo>
                    <a:pt x="176" y="255"/>
                    <a:pt x="164" y="265"/>
                    <a:pt x="149" y="272"/>
                  </a:cubicBezTo>
                  <a:cubicBezTo>
                    <a:pt x="135" y="279"/>
                    <a:pt x="118" y="282"/>
                    <a:pt x="99" y="282"/>
                  </a:cubicBezTo>
                  <a:cubicBezTo>
                    <a:pt x="66" y="282"/>
                    <a:pt x="41" y="273"/>
                    <a:pt x="25" y="256"/>
                  </a:cubicBezTo>
                  <a:cubicBezTo>
                    <a:pt x="8" y="238"/>
                    <a:pt x="0" y="213"/>
                    <a:pt x="0" y="181"/>
                  </a:cubicBezTo>
                  <a:lnTo>
                    <a:pt x="0" y="0"/>
                  </a:lnTo>
                  <a:lnTo>
                    <a:pt x="76" y="0"/>
                  </a:lnTo>
                  <a:lnTo>
                    <a:pt x="76" y="162"/>
                  </a:lnTo>
                  <a:cubicBezTo>
                    <a:pt x="76" y="182"/>
                    <a:pt x="79" y="197"/>
                    <a:pt x="86" y="207"/>
                  </a:cubicBezTo>
                  <a:cubicBezTo>
                    <a:pt x="94" y="217"/>
                    <a:pt x="105" y="222"/>
                    <a:pt x="120" y="222"/>
                  </a:cubicBezTo>
                  <a:cubicBezTo>
                    <a:pt x="142" y="222"/>
                    <a:pt x="157" y="215"/>
                    <a:pt x="166" y="201"/>
                  </a:cubicBezTo>
                  <a:cubicBezTo>
                    <a:pt x="176" y="186"/>
                    <a:pt x="180" y="163"/>
                    <a:pt x="180" y="130"/>
                  </a:cubicBezTo>
                  <a:lnTo>
                    <a:pt x="180" y="0"/>
                  </a:lnTo>
                  <a:lnTo>
                    <a:pt x="256" y="0"/>
                  </a:lnTo>
                  <a:lnTo>
                    <a:pt x="256" y="277"/>
                  </a:lnTo>
                  <a:lnTo>
                    <a:pt x="198" y="277"/>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46">
              <a:extLst>
                <a:ext uri="{FF2B5EF4-FFF2-40B4-BE49-F238E27FC236}">
                  <a16:creationId xmlns:a16="http://schemas.microsoft.com/office/drawing/2014/main" id="{46CC868B-4A82-410C-946B-AFB82D02D9ED}"/>
                </a:ext>
              </a:extLst>
            </p:cNvPr>
            <p:cNvSpPr>
              <a:spLocks/>
            </p:cNvSpPr>
            <p:nvPr userDrawn="1"/>
          </p:nvSpPr>
          <p:spPr bwMode="auto">
            <a:xfrm>
              <a:off x="6551613" y="4232275"/>
              <a:ext cx="66675" cy="101600"/>
            </a:xfrm>
            <a:custGeom>
              <a:avLst/>
              <a:gdLst>
                <a:gd name="T0" fmla="*/ 155 w 181"/>
                <a:gd name="T1" fmla="*/ 0 h 282"/>
                <a:gd name="T2" fmla="*/ 181 w 181"/>
                <a:gd name="T3" fmla="*/ 2 h 282"/>
                <a:gd name="T4" fmla="*/ 175 w 181"/>
                <a:gd name="T5" fmla="*/ 73 h 282"/>
                <a:gd name="T6" fmla="*/ 153 w 181"/>
                <a:gd name="T7" fmla="*/ 70 h 282"/>
                <a:gd name="T8" fmla="*/ 96 w 181"/>
                <a:gd name="T9" fmla="*/ 89 h 282"/>
                <a:gd name="T10" fmla="*/ 76 w 181"/>
                <a:gd name="T11" fmla="*/ 141 h 282"/>
                <a:gd name="T12" fmla="*/ 76 w 181"/>
                <a:gd name="T13" fmla="*/ 282 h 282"/>
                <a:gd name="T14" fmla="*/ 0 w 181"/>
                <a:gd name="T15" fmla="*/ 282 h 282"/>
                <a:gd name="T16" fmla="*/ 0 w 181"/>
                <a:gd name="T17" fmla="*/ 5 h 282"/>
                <a:gd name="T18" fmla="*/ 58 w 181"/>
                <a:gd name="T19" fmla="*/ 5 h 282"/>
                <a:gd name="T20" fmla="*/ 69 w 181"/>
                <a:gd name="T21" fmla="*/ 51 h 282"/>
                <a:gd name="T22" fmla="*/ 73 w 181"/>
                <a:gd name="T23" fmla="*/ 51 h 282"/>
                <a:gd name="T24" fmla="*/ 107 w 181"/>
                <a:gd name="T25" fmla="*/ 14 h 282"/>
                <a:gd name="T26" fmla="*/ 155 w 181"/>
                <a:gd name="T2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 h="282">
                  <a:moveTo>
                    <a:pt x="155" y="0"/>
                  </a:moveTo>
                  <a:cubicBezTo>
                    <a:pt x="165" y="0"/>
                    <a:pt x="174" y="0"/>
                    <a:pt x="181" y="2"/>
                  </a:cubicBezTo>
                  <a:lnTo>
                    <a:pt x="175" y="73"/>
                  </a:lnTo>
                  <a:cubicBezTo>
                    <a:pt x="169" y="71"/>
                    <a:pt x="161" y="70"/>
                    <a:pt x="153" y="70"/>
                  </a:cubicBezTo>
                  <a:cubicBezTo>
                    <a:pt x="129" y="70"/>
                    <a:pt x="110" y="76"/>
                    <a:pt x="96" y="89"/>
                  </a:cubicBezTo>
                  <a:cubicBezTo>
                    <a:pt x="83" y="101"/>
                    <a:pt x="76" y="119"/>
                    <a:pt x="76" y="141"/>
                  </a:cubicBezTo>
                  <a:lnTo>
                    <a:pt x="76" y="282"/>
                  </a:lnTo>
                  <a:lnTo>
                    <a:pt x="0" y="282"/>
                  </a:lnTo>
                  <a:lnTo>
                    <a:pt x="0" y="5"/>
                  </a:lnTo>
                  <a:lnTo>
                    <a:pt x="58" y="5"/>
                  </a:lnTo>
                  <a:lnTo>
                    <a:pt x="69" y="51"/>
                  </a:lnTo>
                  <a:lnTo>
                    <a:pt x="73" y="51"/>
                  </a:lnTo>
                  <a:cubicBezTo>
                    <a:pt x="81" y="36"/>
                    <a:pt x="93" y="23"/>
                    <a:pt x="107" y="14"/>
                  </a:cubicBezTo>
                  <a:cubicBezTo>
                    <a:pt x="122" y="4"/>
                    <a:pt x="138" y="0"/>
                    <a:pt x="155" y="0"/>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47">
              <a:extLst>
                <a:ext uri="{FF2B5EF4-FFF2-40B4-BE49-F238E27FC236}">
                  <a16:creationId xmlns:a16="http://schemas.microsoft.com/office/drawing/2014/main" id="{F647326C-43DC-4526-A3AE-B84D51966B66}"/>
                </a:ext>
              </a:extLst>
            </p:cNvPr>
            <p:cNvSpPr>
              <a:spLocks/>
            </p:cNvSpPr>
            <p:nvPr userDrawn="1"/>
          </p:nvSpPr>
          <p:spPr bwMode="auto">
            <a:xfrm>
              <a:off x="6684963" y="4202113"/>
              <a:ext cx="107950" cy="131763"/>
            </a:xfrm>
            <a:custGeom>
              <a:avLst/>
              <a:gdLst>
                <a:gd name="T0" fmla="*/ 297 w 297"/>
                <a:gd name="T1" fmla="*/ 363 h 363"/>
                <a:gd name="T2" fmla="*/ 221 w 297"/>
                <a:gd name="T3" fmla="*/ 363 h 363"/>
                <a:gd name="T4" fmla="*/ 221 w 297"/>
                <a:gd name="T5" fmla="*/ 207 h 363"/>
                <a:gd name="T6" fmla="*/ 77 w 297"/>
                <a:gd name="T7" fmla="*/ 207 h 363"/>
                <a:gd name="T8" fmla="*/ 77 w 297"/>
                <a:gd name="T9" fmla="*/ 363 h 363"/>
                <a:gd name="T10" fmla="*/ 0 w 297"/>
                <a:gd name="T11" fmla="*/ 363 h 363"/>
                <a:gd name="T12" fmla="*/ 0 w 297"/>
                <a:gd name="T13" fmla="*/ 0 h 363"/>
                <a:gd name="T14" fmla="*/ 77 w 297"/>
                <a:gd name="T15" fmla="*/ 0 h 363"/>
                <a:gd name="T16" fmla="*/ 77 w 297"/>
                <a:gd name="T17" fmla="*/ 143 h 363"/>
                <a:gd name="T18" fmla="*/ 221 w 297"/>
                <a:gd name="T19" fmla="*/ 143 h 363"/>
                <a:gd name="T20" fmla="*/ 221 w 297"/>
                <a:gd name="T21" fmla="*/ 0 h 363"/>
                <a:gd name="T22" fmla="*/ 297 w 297"/>
                <a:gd name="T23" fmla="*/ 0 h 363"/>
                <a:gd name="T24" fmla="*/ 297 w 297"/>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 h="363">
                  <a:moveTo>
                    <a:pt x="297" y="363"/>
                  </a:moveTo>
                  <a:lnTo>
                    <a:pt x="221" y="363"/>
                  </a:lnTo>
                  <a:lnTo>
                    <a:pt x="221" y="207"/>
                  </a:lnTo>
                  <a:lnTo>
                    <a:pt x="77" y="207"/>
                  </a:lnTo>
                  <a:lnTo>
                    <a:pt x="77" y="363"/>
                  </a:lnTo>
                  <a:lnTo>
                    <a:pt x="0" y="363"/>
                  </a:lnTo>
                  <a:lnTo>
                    <a:pt x="0" y="0"/>
                  </a:lnTo>
                  <a:lnTo>
                    <a:pt x="77" y="0"/>
                  </a:lnTo>
                  <a:lnTo>
                    <a:pt x="77" y="143"/>
                  </a:lnTo>
                  <a:lnTo>
                    <a:pt x="221" y="143"/>
                  </a:lnTo>
                  <a:lnTo>
                    <a:pt x="221" y="0"/>
                  </a:lnTo>
                  <a:lnTo>
                    <a:pt x="297" y="0"/>
                  </a:lnTo>
                  <a:lnTo>
                    <a:pt x="297" y="363"/>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48">
              <a:extLst>
                <a:ext uri="{FF2B5EF4-FFF2-40B4-BE49-F238E27FC236}">
                  <a16:creationId xmlns:a16="http://schemas.microsoft.com/office/drawing/2014/main" id="{74409BE1-336E-4A10-81CC-FA21BC815A51}"/>
                </a:ext>
              </a:extLst>
            </p:cNvPr>
            <p:cNvSpPr>
              <a:spLocks noEditPoints="1"/>
            </p:cNvSpPr>
            <p:nvPr userDrawn="1"/>
          </p:nvSpPr>
          <p:spPr bwMode="auto">
            <a:xfrm>
              <a:off x="6818313" y="4232275"/>
              <a:ext cx="92075" cy="103188"/>
            </a:xfrm>
            <a:custGeom>
              <a:avLst/>
              <a:gdLst>
                <a:gd name="T0" fmla="*/ 132 w 255"/>
                <a:gd name="T1" fmla="*/ 53 h 287"/>
                <a:gd name="T2" fmla="*/ 94 w 255"/>
                <a:gd name="T3" fmla="*/ 69 h 287"/>
                <a:gd name="T4" fmla="*/ 78 w 255"/>
                <a:gd name="T5" fmla="*/ 112 h 287"/>
                <a:gd name="T6" fmla="*/ 184 w 255"/>
                <a:gd name="T7" fmla="*/ 112 h 287"/>
                <a:gd name="T8" fmla="*/ 170 w 255"/>
                <a:gd name="T9" fmla="*/ 69 h 287"/>
                <a:gd name="T10" fmla="*/ 132 w 255"/>
                <a:gd name="T11" fmla="*/ 53 h 287"/>
                <a:gd name="T12" fmla="*/ 142 w 255"/>
                <a:gd name="T13" fmla="*/ 287 h 287"/>
                <a:gd name="T14" fmla="*/ 38 w 255"/>
                <a:gd name="T15" fmla="*/ 250 h 287"/>
                <a:gd name="T16" fmla="*/ 0 w 255"/>
                <a:gd name="T17" fmla="*/ 145 h 287"/>
                <a:gd name="T18" fmla="*/ 35 w 255"/>
                <a:gd name="T19" fmla="*/ 38 h 287"/>
                <a:gd name="T20" fmla="*/ 131 w 255"/>
                <a:gd name="T21" fmla="*/ 0 h 287"/>
                <a:gd name="T22" fmla="*/ 223 w 255"/>
                <a:gd name="T23" fmla="*/ 33 h 287"/>
                <a:gd name="T24" fmla="*/ 255 w 255"/>
                <a:gd name="T25" fmla="*/ 126 h 287"/>
                <a:gd name="T26" fmla="*/ 255 w 255"/>
                <a:gd name="T27" fmla="*/ 162 h 287"/>
                <a:gd name="T28" fmla="*/ 77 w 255"/>
                <a:gd name="T29" fmla="*/ 162 h 287"/>
                <a:gd name="T30" fmla="*/ 96 w 255"/>
                <a:gd name="T31" fmla="*/ 213 h 287"/>
                <a:gd name="T32" fmla="*/ 146 w 255"/>
                <a:gd name="T33" fmla="*/ 231 h 287"/>
                <a:gd name="T34" fmla="*/ 193 w 255"/>
                <a:gd name="T35" fmla="*/ 226 h 287"/>
                <a:gd name="T36" fmla="*/ 240 w 255"/>
                <a:gd name="T37" fmla="*/ 209 h 287"/>
                <a:gd name="T38" fmla="*/ 240 w 255"/>
                <a:gd name="T39" fmla="*/ 267 h 287"/>
                <a:gd name="T40" fmla="*/ 197 w 255"/>
                <a:gd name="T41" fmla="*/ 282 h 287"/>
                <a:gd name="T42" fmla="*/ 142 w 255"/>
                <a:gd name="T4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 h="287">
                  <a:moveTo>
                    <a:pt x="132" y="53"/>
                  </a:moveTo>
                  <a:cubicBezTo>
                    <a:pt x="116" y="53"/>
                    <a:pt x="103" y="58"/>
                    <a:pt x="94" y="69"/>
                  </a:cubicBezTo>
                  <a:cubicBezTo>
                    <a:pt x="85" y="79"/>
                    <a:pt x="80" y="93"/>
                    <a:pt x="78" y="112"/>
                  </a:cubicBezTo>
                  <a:lnTo>
                    <a:pt x="184" y="112"/>
                  </a:lnTo>
                  <a:cubicBezTo>
                    <a:pt x="184" y="93"/>
                    <a:pt x="179" y="79"/>
                    <a:pt x="170" y="69"/>
                  </a:cubicBezTo>
                  <a:cubicBezTo>
                    <a:pt x="160" y="58"/>
                    <a:pt x="148" y="53"/>
                    <a:pt x="132" y="53"/>
                  </a:cubicBezTo>
                  <a:close/>
                  <a:moveTo>
                    <a:pt x="142" y="287"/>
                  </a:moveTo>
                  <a:cubicBezTo>
                    <a:pt x="98" y="287"/>
                    <a:pt x="63" y="275"/>
                    <a:pt x="38" y="250"/>
                  </a:cubicBezTo>
                  <a:cubicBezTo>
                    <a:pt x="12" y="225"/>
                    <a:pt x="0" y="191"/>
                    <a:pt x="0" y="145"/>
                  </a:cubicBezTo>
                  <a:cubicBezTo>
                    <a:pt x="0" y="99"/>
                    <a:pt x="11" y="63"/>
                    <a:pt x="35" y="38"/>
                  </a:cubicBezTo>
                  <a:cubicBezTo>
                    <a:pt x="58" y="12"/>
                    <a:pt x="90" y="0"/>
                    <a:pt x="131" y="0"/>
                  </a:cubicBezTo>
                  <a:cubicBezTo>
                    <a:pt x="170" y="0"/>
                    <a:pt x="201" y="11"/>
                    <a:pt x="223" y="33"/>
                  </a:cubicBezTo>
                  <a:cubicBezTo>
                    <a:pt x="244" y="55"/>
                    <a:pt x="255" y="86"/>
                    <a:pt x="255" y="126"/>
                  </a:cubicBezTo>
                  <a:lnTo>
                    <a:pt x="255" y="162"/>
                  </a:lnTo>
                  <a:lnTo>
                    <a:pt x="77" y="162"/>
                  </a:lnTo>
                  <a:cubicBezTo>
                    <a:pt x="77" y="184"/>
                    <a:pt x="84" y="201"/>
                    <a:pt x="96" y="213"/>
                  </a:cubicBezTo>
                  <a:cubicBezTo>
                    <a:pt x="108" y="225"/>
                    <a:pt x="124" y="231"/>
                    <a:pt x="146" y="231"/>
                  </a:cubicBezTo>
                  <a:cubicBezTo>
                    <a:pt x="162" y="231"/>
                    <a:pt x="178" y="229"/>
                    <a:pt x="193" y="226"/>
                  </a:cubicBezTo>
                  <a:cubicBezTo>
                    <a:pt x="208" y="222"/>
                    <a:pt x="224" y="217"/>
                    <a:pt x="240" y="209"/>
                  </a:cubicBezTo>
                  <a:lnTo>
                    <a:pt x="240" y="267"/>
                  </a:lnTo>
                  <a:cubicBezTo>
                    <a:pt x="227" y="274"/>
                    <a:pt x="212" y="279"/>
                    <a:pt x="197" y="282"/>
                  </a:cubicBezTo>
                  <a:cubicBezTo>
                    <a:pt x="182" y="285"/>
                    <a:pt x="164" y="287"/>
                    <a:pt x="142" y="287"/>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49">
              <a:extLst>
                <a:ext uri="{FF2B5EF4-FFF2-40B4-BE49-F238E27FC236}">
                  <a16:creationId xmlns:a16="http://schemas.microsoft.com/office/drawing/2014/main" id="{24DA2FE4-3D5F-4D16-9D8F-CD4B6E121C65}"/>
                </a:ext>
              </a:extLst>
            </p:cNvPr>
            <p:cNvSpPr>
              <a:spLocks noEditPoints="1"/>
            </p:cNvSpPr>
            <p:nvPr userDrawn="1"/>
          </p:nvSpPr>
          <p:spPr bwMode="auto">
            <a:xfrm>
              <a:off x="6926263" y="4232275"/>
              <a:ext cx="88900" cy="103188"/>
            </a:xfrm>
            <a:custGeom>
              <a:avLst/>
              <a:gdLst>
                <a:gd name="T0" fmla="*/ 172 w 247"/>
                <a:gd name="T1" fmla="*/ 155 h 288"/>
                <a:gd name="T2" fmla="*/ 142 w 247"/>
                <a:gd name="T3" fmla="*/ 156 h 288"/>
                <a:gd name="T4" fmla="*/ 93 w 247"/>
                <a:gd name="T5" fmla="*/ 168 h 288"/>
                <a:gd name="T6" fmla="*/ 77 w 247"/>
                <a:gd name="T7" fmla="*/ 201 h 288"/>
                <a:gd name="T8" fmla="*/ 114 w 247"/>
                <a:gd name="T9" fmla="*/ 233 h 288"/>
                <a:gd name="T10" fmla="*/ 156 w 247"/>
                <a:gd name="T11" fmla="*/ 218 h 288"/>
                <a:gd name="T12" fmla="*/ 172 w 247"/>
                <a:gd name="T13" fmla="*/ 177 h 288"/>
                <a:gd name="T14" fmla="*/ 172 w 247"/>
                <a:gd name="T15" fmla="*/ 155 h 288"/>
                <a:gd name="T16" fmla="*/ 194 w 247"/>
                <a:gd name="T17" fmla="*/ 283 h 288"/>
                <a:gd name="T18" fmla="*/ 179 w 247"/>
                <a:gd name="T19" fmla="*/ 245 h 288"/>
                <a:gd name="T20" fmla="*/ 177 w 247"/>
                <a:gd name="T21" fmla="*/ 245 h 288"/>
                <a:gd name="T22" fmla="*/ 138 w 247"/>
                <a:gd name="T23" fmla="*/ 279 h 288"/>
                <a:gd name="T24" fmla="*/ 85 w 247"/>
                <a:gd name="T25" fmla="*/ 288 h 288"/>
                <a:gd name="T26" fmla="*/ 22 w 247"/>
                <a:gd name="T27" fmla="*/ 265 h 288"/>
                <a:gd name="T28" fmla="*/ 0 w 247"/>
                <a:gd name="T29" fmla="*/ 200 h 288"/>
                <a:gd name="T30" fmla="*/ 30 w 247"/>
                <a:gd name="T31" fmla="*/ 135 h 288"/>
                <a:gd name="T32" fmla="*/ 124 w 247"/>
                <a:gd name="T33" fmla="*/ 112 h 288"/>
                <a:gd name="T34" fmla="*/ 172 w 247"/>
                <a:gd name="T35" fmla="*/ 110 h 288"/>
                <a:gd name="T36" fmla="*/ 172 w 247"/>
                <a:gd name="T37" fmla="*/ 98 h 288"/>
                <a:gd name="T38" fmla="*/ 128 w 247"/>
                <a:gd name="T39" fmla="*/ 56 h 288"/>
                <a:gd name="T40" fmla="*/ 50 w 247"/>
                <a:gd name="T41" fmla="*/ 76 h 288"/>
                <a:gd name="T42" fmla="*/ 25 w 247"/>
                <a:gd name="T43" fmla="*/ 25 h 288"/>
                <a:gd name="T44" fmla="*/ 131 w 247"/>
                <a:gd name="T45" fmla="*/ 0 h 288"/>
                <a:gd name="T46" fmla="*/ 217 w 247"/>
                <a:gd name="T47" fmla="*/ 24 h 288"/>
                <a:gd name="T48" fmla="*/ 247 w 247"/>
                <a:gd name="T49" fmla="*/ 98 h 288"/>
                <a:gd name="T50" fmla="*/ 247 w 247"/>
                <a:gd name="T51" fmla="*/ 283 h 288"/>
                <a:gd name="T52" fmla="*/ 194 w 247"/>
                <a:gd name="T53" fmla="*/ 28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288">
                  <a:moveTo>
                    <a:pt x="172" y="155"/>
                  </a:moveTo>
                  <a:lnTo>
                    <a:pt x="142" y="156"/>
                  </a:lnTo>
                  <a:cubicBezTo>
                    <a:pt x="120" y="156"/>
                    <a:pt x="104" y="160"/>
                    <a:pt x="93" y="168"/>
                  </a:cubicBezTo>
                  <a:cubicBezTo>
                    <a:pt x="83" y="175"/>
                    <a:pt x="77" y="186"/>
                    <a:pt x="77" y="201"/>
                  </a:cubicBezTo>
                  <a:cubicBezTo>
                    <a:pt x="77" y="222"/>
                    <a:pt x="89" y="233"/>
                    <a:pt x="114" y="233"/>
                  </a:cubicBezTo>
                  <a:cubicBezTo>
                    <a:pt x="131" y="233"/>
                    <a:pt x="145" y="228"/>
                    <a:pt x="156" y="218"/>
                  </a:cubicBezTo>
                  <a:cubicBezTo>
                    <a:pt x="166" y="208"/>
                    <a:pt x="172" y="194"/>
                    <a:pt x="172" y="177"/>
                  </a:cubicBezTo>
                  <a:lnTo>
                    <a:pt x="172" y="155"/>
                  </a:lnTo>
                  <a:close/>
                  <a:moveTo>
                    <a:pt x="194" y="283"/>
                  </a:moveTo>
                  <a:lnTo>
                    <a:pt x="179" y="245"/>
                  </a:lnTo>
                  <a:lnTo>
                    <a:pt x="177" y="245"/>
                  </a:lnTo>
                  <a:cubicBezTo>
                    <a:pt x="165" y="261"/>
                    <a:pt x="152" y="273"/>
                    <a:pt x="138" y="279"/>
                  </a:cubicBezTo>
                  <a:cubicBezTo>
                    <a:pt x="125" y="285"/>
                    <a:pt x="107" y="288"/>
                    <a:pt x="85" y="288"/>
                  </a:cubicBezTo>
                  <a:cubicBezTo>
                    <a:pt x="59" y="288"/>
                    <a:pt x="38" y="280"/>
                    <a:pt x="22" y="265"/>
                  </a:cubicBezTo>
                  <a:cubicBezTo>
                    <a:pt x="7" y="250"/>
                    <a:pt x="0" y="228"/>
                    <a:pt x="0" y="200"/>
                  </a:cubicBezTo>
                  <a:cubicBezTo>
                    <a:pt x="0" y="171"/>
                    <a:pt x="10" y="149"/>
                    <a:pt x="30" y="135"/>
                  </a:cubicBezTo>
                  <a:cubicBezTo>
                    <a:pt x="51" y="121"/>
                    <a:pt x="82" y="113"/>
                    <a:pt x="124" y="112"/>
                  </a:cubicBezTo>
                  <a:lnTo>
                    <a:pt x="172" y="110"/>
                  </a:lnTo>
                  <a:lnTo>
                    <a:pt x="172" y="98"/>
                  </a:lnTo>
                  <a:cubicBezTo>
                    <a:pt x="172" y="70"/>
                    <a:pt x="157" y="56"/>
                    <a:pt x="128" y="56"/>
                  </a:cubicBezTo>
                  <a:cubicBezTo>
                    <a:pt x="106" y="56"/>
                    <a:pt x="80" y="63"/>
                    <a:pt x="50" y="76"/>
                  </a:cubicBezTo>
                  <a:lnTo>
                    <a:pt x="25" y="25"/>
                  </a:lnTo>
                  <a:cubicBezTo>
                    <a:pt x="57" y="8"/>
                    <a:pt x="93" y="0"/>
                    <a:pt x="131" y="0"/>
                  </a:cubicBezTo>
                  <a:cubicBezTo>
                    <a:pt x="169" y="0"/>
                    <a:pt x="197" y="8"/>
                    <a:pt x="217" y="24"/>
                  </a:cubicBezTo>
                  <a:cubicBezTo>
                    <a:pt x="237" y="41"/>
                    <a:pt x="247" y="65"/>
                    <a:pt x="247" y="98"/>
                  </a:cubicBezTo>
                  <a:lnTo>
                    <a:pt x="247" y="283"/>
                  </a:lnTo>
                  <a:lnTo>
                    <a:pt x="194" y="283"/>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Rectangle 50">
              <a:extLst>
                <a:ext uri="{FF2B5EF4-FFF2-40B4-BE49-F238E27FC236}">
                  <a16:creationId xmlns:a16="http://schemas.microsoft.com/office/drawing/2014/main" id="{46C582FD-E1E2-46AA-A071-06CCDDBFEF19}"/>
                </a:ext>
              </a:extLst>
            </p:cNvPr>
            <p:cNvSpPr>
              <a:spLocks noChangeArrowheads="1"/>
            </p:cNvSpPr>
            <p:nvPr userDrawn="1"/>
          </p:nvSpPr>
          <p:spPr bwMode="auto">
            <a:xfrm>
              <a:off x="7043738" y="4194175"/>
              <a:ext cx="26988" cy="139700"/>
            </a:xfrm>
            <a:prstGeom prst="rect">
              <a:avLst/>
            </a:prstGeom>
            <a:solidFill>
              <a:srgbClr val="7C84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1">
              <a:extLst>
                <a:ext uri="{FF2B5EF4-FFF2-40B4-BE49-F238E27FC236}">
                  <a16:creationId xmlns:a16="http://schemas.microsoft.com/office/drawing/2014/main" id="{812AFFA1-F420-41BF-ACBA-B9AF749C5235}"/>
                </a:ext>
              </a:extLst>
            </p:cNvPr>
            <p:cNvSpPr>
              <a:spLocks/>
            </p:cNvSpPr>
            <p:nvPr userDrawn="1"/>
          </p:nvSpPr>
          <p:spPr bwMode="auto">
            <a:xfrm>
              <a:off x="7089775" y="4211638"/>
              <a:ext cx="69850" cy="123825"/>
            </a:xfrm>
            <a:custGeom>
              <a:avLst/>
              <a:gdLst>
                <a:gd name="T0" fmla="*/ 145 w 192"/>
                <a:gd name="T1" fmla="*/ 281 h 341"/>
                <a:gd name="T2" fmla="*/ 192 w 192"/>
                <a:gd name="T3" fmla="*/ 272 h 341"/>
                <a:gd name="T4" fmla="*/ 192 w 192"/>
                <a:gd name="T5" fmla="*/ 328 h 341"/>
                <a:gd name="T6" fmla="*/ 123 w 192"/>
                <a:gd name="T7" fmla="*/ 341 h 341"/>
                <a:gd name="T8" fmla="*/ 57 w 192"/>
                <a:gd name="T9" fmla="*/ 318 h 341"/>
                <a:gd name="T10" fmla="*/ 36 w 192"/>
                <a:gd name="T11" fmla="*/ 249 h 341"/>
                <a:gd name="T12" fmla="*/ 36 w 192"/>
                <a:gd name="T13" fmla="*/ 116 h 341"/>
                <a:gd name="T14" fmla="*/ 0 w 192"/>
                <a:gd name="T15" fmla="*/ 116 h 341"/>
                <a:gd name="T16" fmla="*/ 0 w 192"/>
                <a:gd name="T17" fmla="*/ 84 h 341"/>
                <a:gd name="T18" fmla="*/ 41 w 192"/>
                <a:gd name="T19" fmla="*/ 58 h 341"/>
                <a:gd name="T20" fmla="*/ 63 w 192"/>
                <a:gd name="T21" fmla="*/ 0 h 341"/>
                <a:gd name="T22" fmla="*/ 112 w 192"/>
                <a:gd name="T23" fmla="*/ 0 h 341"/>
                <a:gd name="T24" fmla="*/ 112 w 192"/>
                <a:gd name="T25" fmla="*/ 59 h 341"/>
                <a:gd name="T26" fmla="*/ 189 w 192"/>
                <a:gd name="T27" fmla="*/ 59 h 341"/>
                <a:gd name="T28" fmla="*/ 189 w 192"/>
                <a:gd name="T29" fmla="*/ 116 h 341"/>
                <a:gd name="T30" fmla="*/ 112 w 192"/>
                <a:gd name="T31" fmla="*/ 116 h 341"/>
                <a:gd name="T32" fmla="*/ 112 w 192"/>
                <a:gd name="T33" fmla="*/ 249 h 341"/>
                <a:gd name="T34" fmla="*/ 121 w 192"/>
                <a:gd name="T35" fmla="*/ 273 h 341"/>
                <a:gd name="T36" fmla="*/ 145 w 192"/>
                <a:gd name="T37"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341">
                  <a:moveTo>
                    <a:pt x="145" y="281"/>
                  </a:moveTo>
                  <a:cubicBezTo>
                    <a:pt x="158" y="281"/>
                    <a:pt x="174" y="278"/>
                    <a:pt x="192" y="272"/>
                  </a:cubicBezTo>
                  <a:lnTo>
                    <a:pt x="192" y="328"/>
                  </a:lnTo>
                  <a:cubicBezTo>
                    <a:pt x="173" y="337"/>
                    <a:pt x="150" y="341"/>
                    <a:pt x="123" y="341"/>
                  </a:cubicBezTo>
                  <a:cubicBezTo>
                    <a:pt x="92" y="341"/>
                    <a:pt x="70" y="333"/>
                    <a:pt x="57" y="318"/>
                  </a:cubicBezTo>
                  <a:cubicBezTo>
                    <a:pt x="43" y="303"/>
                    <a:pt x="36" y="280"/>
                    <a:pt x="36" y="249"/>
                  </a:cubicBezTo>
                  <a:lnTo>
                    <a:pt x="36" y="116"/>
                  </a:lnTo>
                  <a:lnTo>
                    <a:pt x="0" y="116"/>
                  </a:lnTo>
                  <a:lnTo>
                    <a:pt x="0" y="84"/>
                  </a:lnTo>
                  <a:lnTo>
                    <a:pt x="41" y="58"/>
                  </a:lnTo>
                  <a:lnTo>
                    <a:pt x="63" y="0"/>
                  </a:lnTo>
                  <a:lnTo>
                    <a:pt x="112" y="0"/>
                  </a:lnTo>
                  <a:lnTo>
                    <a:pt x="112" y="59"/>
                  </a:lnTo>
                  <a:lnTo>
                    <a:pt x="189" y="59"/>
                  </a:lnTo>
                  <a:lnTo>
                    <a:pt x="189" y="116"/>
                  </a:lnTo>
                  <a:lnTo>
                    <a:pt x="112" y="116"/>
                  </a:lnTo>
                  <a:lnTo>
                    <a:pt x="112" y="249"/>
                  </a:lnTo>
                  <a:cubicBezTo>
                    <a:pt x="112" y="260"/>
                    <a:pt x="115" y="268"/>
                    <a:pt x="121" y="273"/>
                  </a:cubicBezTo>
                  <a:cubicBezTo>
                    <a:pt x="127" y="278"/>
                    <a:pt x="135" y="281"/>
                    <a:pt x="145" y="281"/>
                  </a:cubicBez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2">
              <a:extLst>
                <a:ext uri="{FF2B5EF4-FFF2-40B4-BE49-F238E27FC236}">
                  <a16:creationId xmlns:a16="http://schemas.microsoft.com/office/drawing/2014/main" id="{B4B00C85-1724-4AE0-A58C-2F41EC71B41B}"/>
                </a:ext>
              </a:extLst>
            </p:cNvPr>
            <p:cNvSpPr>
              <a:spLocks/>
            </p:cNvSpPr>
            <p:nvPr userDrawn="1"/>
          </p:nvSpPr>
          <p:spPr bwMode="auto">
            <a:xfrm>
              <a:off x="7178675" y="4194175"/>
              <a:ext cx="93663" cy="139700"/>
            </a:xfrm>
            <a:custGeom>
              <a:avLst/>
              <a:gdLst>
                <a:gd name="T0" fmla="*/ 256 w 256"/>
                <a:gd name="T1" fmla="*/ 386 h 386"/>
                <a:gd name="T2" fmla="*/ 181 w 256"/>
                <a:gd name="T3" fmla="*/ 386 h 386"/>
                <a:gd name="T4" fmla="*/ 181 w 256"/>
                <a:gd name="T5" fmla="*/ 224 h 386"/>
                <a:gd name="T6" fmla="*/ 136 w 256"/>
                <a:gd name="T7" fmla="*/ 164 h 386"/>
                <a:gd name="T8" fmla="*/ 90 w 256"/>
                <a:gd name="T9" fmla="*/ 186 h 386"/>
                <a:gd name="T10" fmla="*/ 76 w 256"/>
                <a:gd name="T11" fmla="*/ 256 h 386"/>
                <a:gd name="T12" fmla="*/ 76 w 256"/>
                <a:gd name="T13" fmla="*/ 386 h 386"/>
                <a:gd name="T14" fmla="*/ 0 w 256"/>
                <a:gd name="T15" fmla="*/ 386 h 386"/>
                <a:gd name="T16" fmla="*/ 0 w 256"/>
                <a:gd name="T17" fmla="*/ 0 h 386"/>
                <a:gd name="T18" fmla="*/ 76 w 256"/>
                <a:gd name="T19" fmla="*/ 0 h 386"/>
                <a:gd name="T20" fmla="*/ 76 w 256"/>
                <a:gd name="T21" fmla="*/ 79 h 386"/>
                <a:gd name="T22" fmla="*/ 74 w 256"/>
                <a:gd name="T23" fmla="*/ 122 h 386"/>
                <a:gd name="T24" fmla="*/ 72 w 256"/>
                <a:gd name="T25" fmla="*/ 144 h 386"/>
                <a:gd name="T26" fmla="*/ 76 w 256"/>
                <a:gd name="T27" fmla="*/ 144 h 386"/>
                <a:gd name="T28" fmla="*/ 157 w 256"/>
                <a:gd name="T29" fmla="*/ 104 h 386"/>
                <a:gd name="T30" fmla="*/ 231 w 256"/>
                <a:gd name="T31" fmla="*/ 130 h 386"/>
                <a:gd name="T32" fmla="*/ 256 w 256"/>
                <a:gd name="T33" fmla="*/ 205 h 386"/>
                <a:gd name="T34" fmla="*/ 256 w 256"/>
                <a:gd name="T35"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386">
                  <a:moveTo>
                    <a:pt x="256" y="386"/>
                  </a:moveTo>
                  <a:lnTo>
                    <a:pt x="181" y="386"/>
                  </a:lnTo>
                  <a:lnTo>
                    <a:pt x="181" y="224"/>
                  </a:lnTo>
                  <a:cubicBezTo>
                    <a:pt x="181" y="184"/>
                    <a:pt x="166" y="164"/>
                    <a:pt x="136" y="164"/>
                  </a:cubicBezTo>
                  <a:cubicBezTo>
                    <a:pt x="115" y="164"/>
                    <a:pt x="99" y="171"/>
                    <a:pt x="90" y="186"/>
                  </a:cubicBezTo>
                  <a:cubicBezTo>
                    <a:pt x="81" y="200"/>
                    <a:pt x="76" y="223"/>
                    <a:pt x="76" y="256"/>
                  </a:cubicBezTo>
                  <a:lnTo>
                    <a:pt x="76" y="386"/>
                  </a:lnTo>
                  <a:lnTo>
                    <a:pt x="0" y="386"/>
                  </a:lnTo>
                  <a:lnTo>
                    <a:pt x="0" y="0"/>
                  </a:lnTo>
                  <a:lnTo>
                    <a:pt x="76" y="0"/>
                  </a:lnTo>
                  <a:lnTo>
                    <a:pt x="76" y="79"/>
                  </a:lnTo>
                  <a:cubicBezTo>
                    <a:pt x="76" y="85"/>
                    <a:pt x="75" y="99"/>
                    <a:pt x="74" y="122"/>
                  </a:cubicBezTo>
                  <a:lnTo>
                    <a:pt x="72" y="144"/>
                  </a:lnTo>
                  <a:lnTo>
                    <a:pt x="76" y="144"/>
                  </a:lnTo>
                  <a:cubicBezTo>
                    <a:pt x="93" y="117"/>
                    <a:pt x="120" y="104"/>
                    <a:pt x="157" y="104"/>
                  </a:cubicBezTo>
                  <a:cubicBezTo>
                    <a:pt x="189" y="104"/>
                    <a:pt x="214" y="112"/>
                    <a:pt x="231" y="130"/>
                  </a:cubicBezTo>
                  <a:cubicBezTo>
                    <a:pt x="248" y="147"/>
                    <a:pt x="256" y="173"/>
                    <a:pt x="256" y="205"/>
                  </a:cubicBezTo>
                  <a:lnTo>
                    <a:pt x="256" y="386"/>
                  </a:lnTo>
                  <a:close/>
                </a:path>
              </a:pathLst>
            </a:custGeom>
            <a:solidFill>
              <a:srgbClr val="7C84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53">
              <a:extLst>
                <a:ext uri="{FF2B5EF4-FFF2-40B4-BE49-F238E27FC236}">
                  <a16:creationId xmlns:a16="http://schemas.microsoft.com/office/drawing/2014/main" id="{156B9FD4-BA2D-4C58-AD4E-FD01A88F83C1}"/>
                </a:ext>
              </a:extLst>
            </p:cNvPr>
            <p:cNvSpPr>
              <a:spLocks/>
            </p:cNvSpPr>
            <p:nvPr userDrawn="1"/>
          </p:nvSpPr>
          <p:spPr bwMode="auto">
            <a:xfrm>
              <a:off x="4919663" y="2525713"/>
              <a:ext cx="2354263" cy="227013"/>
            </a:xfrm>
            <a:custGeom>
              <a:avLst/>
              <a:gdLst>
                <a:gd name="T0" fmla="*/ 0 w 6507"/>
                <a:gd name="T1" fmla="*/ 624 h 627"/>
                <a:gd name="T2" fmla="*/ 3269 w 6507"/>
                <a:gd name="T3" fmla="*/ 0 h 627"/>
                <a:gd name="T4" fmla="*/ 6507 w 6507"/>
                <a:gd name="T5" fmla="*/ 627 h 627"/>
                <a:gd name="T6" fmla="*/ 3268 w 6507"/>
                <a:gd name="T7" fmla="*/ 153 h 627"/>
                <a:gd name="T8" fmla="*/ 0 w 6507"/>
                <a:gd name="T9" fmla="*/ 624 h 627"/>
              </a:gdLst>
              <a:ahLst/>
              <a:cxnLst>
                <a:cxn ang="0">
                  <a:pos x="T0" y="T1"/>
                </a:cxn>
                <a:cxn ang="0">
                  <a:pos x="T2" y="T3"/>
                </a:cxn>
                <a:cxn ang="0">
                  <a:pos x="T4" y="T5"/>
                </a:cxn>
                <a:cxn ang="0">
                  <a:pos x="T6" y="T7"/>
                </a:cxn>
                <a:cxn ang="0">
                  <a:pos x="T8" y="T9"/>
                </a:cxn>
              </a:cxnLst>
              <a:rect l="0" t="0" r="r" b="b"/>
              <a:pathLst>
                <a:path w="6507" h="627">
                  <a:moveTo>
                    <a:pt x="0" y="624"/>
                  </a:moveTo>
                  <a:cubicBezTo>
                    <a:pt x="0" y="624"/>
                    <a:pt x="1418" y="0"/>
                    <a:pt x="3269" y="0"/>
                  </a:cubicBezTo>
                  <a:cubicBezTo>
                    <a:pt x="5119" y="0"/>
                    <a:pt x="6507" y="627"/>
                    <a:pt x="6507" y="627"/>
                  </a:cubicBezTo>
                  <a:cubicBezTo>
                    <a:pt x="6507" y="627"/>
                    <a:pt x="5151" y="153"/>
                    <a:pt x="3268" y="153"/>
                  </a:cubicBezTo>
                  <a:cubicBezTo>
                    <a:pt x="1385" y="153"/>
                    <a:pt x="0" y="624"/>
                    <a:pt x="0" y="624"/>
                  </a:cubicBezTo>
                  <a:close/>
                </a:path>
              </a:pathLst>
            </a:custGeom>
            <a:solidFill>
              <a:srgbClr val="D8055A"/>
            </a:solidFill>
            <a:ln w="6350" cap="rnd">
              <a:solidFill>
                <a:srgbClr val="D8055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54">
              <a:extLst>
                <a:ext uri="{FF2B5EF4-FFF2-40B4-BE49-F238E27FC236}">
                  <a16:creationId xmlns:a16="http://schemas.microsoft.com/office/drawing/2014/main" id="{1AEF56A3-FD6D-4372-89BF-3222F0FB5717}"/>
                </a:ext>
              </a:extLst>
            </p:cNvPr>
            <p:cNvSpPr>
              <a:spLocks/>
            </p:cNvSpPr>
            <p:nvPr userDrawn="1"/>
          </p:nvSpPr>
          <p:spPr bwMode="auto">
            <a:xfrm>
              <a:off x="4919663" y="3671888"/>
              <a:ext cx="2354263" cy="227013"/>
            </a:xfrm>
            <a:custGeom>
              <a:avLst/>
              <a:gdLst>
                <a:gd name="T0" fmla="*/ 0 w 6507"/>
                <a:gd name="T1" fmla="*/ 2 h 626"/>
                <a:gd name="T2" fmla="*/ 3269 w 6507"/>
                <a:gd name="T3" fmla="*/ 626 h 626"/>
                <a:gd name="T4" fmla="*/ 6507 w 6507"/>
                <a:gd name="T5" fmla="*/ 0 h 626"/>
                <a:gd name="T6" fmla="*/ 3268 w 6507"/>
                <a:gd name="T7" fmla="*/ 473 h 626"/>
                <a:gd name="T8" fmla="*/ 0 w 6507"/>
                <a:gd name="T9" fmla="*/ 2 h 626"/>
              </a:gdLst>
              <a:ahLst/>
              <a:cxnLst>
                <a:cxn ang="0">
                  <a:pos x="T0" y="T1"/>
                </a:cxn>
                <a:cxn ang="0">
                  <a:pos x="T2" y="T3"/>
                </a:cxn>
                <a:cxn ang="0">
                  <a:pos x="T4" y="T5"/>
                </a:cxn>
                <a:cxn ang="0">
                  <a:pos x="T6" y="T7"/>
                </a:cxn>
                <a:cxn ang="0">
                  <a:pos x="T8" y="T9"/>
                </a:cxn>
              </a:cxnLst>
              <a:rect l="0" t="0" r="r" b="b"/>
              <a:pathLst>
                <a:path w="6507" h="626">
                  <a:moveTo>
                    <a:pt x="0" y="2"/>
                  </a:moveTo>
                  <a:cubicBezTo>
                    <a:pt x="0" y="2"/>
                    <a:pt x="1418" y="626"/>
                    <a:pt x="3269" y="626"/>
                  </a:cubicBezTo>
                  <a:cubicBezTo>
                    <a:pt x="5119" y="626"/>
                    <a:pt x="6507" y="0"/>
                    <a:pt x="6507" y="0"/>
                  </a:cubicBezTo>
                  <a:cubicBezTo>
                    <a:pt x="6507" y="0"/>
                    <a:pt x="5151" y="473"/>
                    <a:pt x="3268" y="473"/>
                  </a:cubicBezTo>
                  <a:cubicBezTo>
                    <a:pt x="1385" y="473"/>
                    <a:pt x="0" y="2"/>
                    <a:pt x="0" y="2"/>
                  </a:cubicBezTo>
                  <a:close/>
                </a:path>
              </a:pathLst>
            </a:custGeom>
            <a:solidFill>
              <a:srgbClr val="D8055A"/>
            </a:solidFill>
            <a:ln w="6350" cap="rnd">
              <a:solidFill>
                <a:srgbClr val="D8055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55">
              <a:extLst>
                <a:ext uri="{FF2B5EF4-FFF2-40B4-BE49-F238E27FC236}">
                  <a16:creationId xmlns:a16="http://schemas.microsoft.com/office/drawing/2014/main" id="{457A66AC-4BF2-4787-BF8F-D6273F5901AA}"/>
                </a:ext>
              </a:extLst>
            </p:cNvPr>
            <p:cNvSpPr>
              <a:spLocks/>
            </p:cNvSpPr>
            <p:nvPr userDrawn="1"/>
          </p:nvSpPr>
          <p:spPr bwMode="auto">
            <a:xfrm>
              <a:off x="5053013" y="3028950"/>
              <a:ext cx="379413" cy="349250"/>
            </a:xfrm>
            <a:custGeom>
              <a:avLst/>
              <a:gdLst>
                <a:gd name="T0" fmla="*/ 900 w 1049"/>
                <a:gd name="T1" fmla="*/ 239 h 964"/>
                <a:gd name="T2" fmla="*/ 484 w 1049"/>
                <a:gd name="T3" fmla="*/ 134 h 964"/>
                <a:gd name="T4" fmla="*/ 268 w 1049"/>
                <a:gd name="T5" fmla="*/ 167 h 964"/>
                <a:gd name="T6" fmla="*/ 193 w 1049"/>
                <a:gd name="T7" fmla="*/ 259 h 964"/>
                <a:gd name="T8" fmla="*/ 273 w 1049"/>
                <a:gd name="T9" fmla="*/ 348 h 964"/>
                <a:gd name="T10" fmla="*/ 459 w 1049"/>
                <a:gd name="T11" fmla="*/ 376 h 964"/>
                <a:gd name="T12" fmla="*/ 711 w 1049"/>
                <a:gd name="T13" fmla="*/ 396 h 964"/>
                <a:gd name="T14" fmla="*/ 966 w 1049"/>
                <a:gd name="T15" fmla="*/ 481 h 964"/>
                <a:gd name="T16" fmla="*/ 1049 w 1049"/>
                <a:gd name="T17" fmla="*/ 658 h 964"/>
                <a:gd name="T18" fmla="*/ 919 w 1049"/>
                <a:gd name="T19" fmla="*/ 884 h 964"/>
                <a:gd name="T20" fmla="*/ 547 w 1049"/>
                <a:gd name="T21" fmla="*/ 964 h 964"/>
                <a:gd name="T22" fmla="*/ 0 w 1049"/>
                <a:gd name="T23" fmla="*/ 809 h 964"/>
                <a:gd name="T24" fmla="*/ 84 w 1049"/>
                <a:gd name="T25" fmla="*/ 698 h 964"/>
                <a:gd name="T26" fmla="*/ 548 w 1049"/>
                <a:gd name="T27" fmla="*/ 830 h 964"/>
                <a:gd name="T28" fmla="*/ 799 w 1049"/>
                <a:gd name="T29" fmla="*/ 786 h 964"/>
                <a:gd name="T30" fmla="*/ 884 w 1049"/>
                <a:gd name="T31" fmla="*/ 668 h 964"/>
                <a:gd name="T32" fmla="*/ 772 w 1049"/>
                <a:gd name="T33" fmla="*/ 551 h 964"/>
                <a:gd name="T34" fmla="*/ 457 w 1049"/>
                <a:gd name="T35" fmla="*/ 519 h 964"/>
                <a:gd name="T36" fmla="*/ 138 w 1049"/>
                <a:gd name="T37" fmla="*/ 458 h 964"/>
                <a:gd name="T38" fmla="*/ 31 w 1049"/>
                <a:gd name="T39" fmla="*/ 279 h 964"/>
                <a:gd name="T40" fmla="*/ 153 w 1049"/>
                <a:gd name="T41" fmla="*/ 75 h 964"/>
                <a:gd name="T42" fmla="*/ 495 w 1049"/>
                <a:gd name="T43" fmla="*/ 0 h 964"/>
                <a:gd name="T44" fmla="*/ 993 w 1049"/>
                <a:gd name="T45" fmla="*/ 136 h 964"/>
                <a:gd name="T46" fmla="*/ 900 w 1049"/>
                <a:gd name="T47" fmla="*/ 239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9" h="964">
                  <a:moveTo>
                    <a:pt x="900" y="239"/>
                  </a:moveTo>
                  <a:cubicBezTo>
                    <a:pt x="764" y="169"/>
                    <a:pt x="625" y="134"/>
                    <a:pt x="484" y="134"/>
                  </a:cubicBezTo>
                  <a:cubicBezTo>
                    <a:pt x="390" y="134"/>
                    <a:pt x="318" y="145"/>
                    <a:pt x="268" y="167"/>
                  </a:cubicBezTo>
                  <a:cubicBezTo>
                    <a:pt x="218" y="189"/>
                    <a:pt x="193" y="220"/>
                    <a:pt x="193" y="259"/>
                  </a:cubicBezTo>
                  <a:cubicBezTo>
                    <a:pt x="193" y="300"/>
                    <a:pt x="219" y="329"/>
                    <a:pt x="273" y="348"/>
                  </a:cubicBezTo>
                  <a:cubicBezTo>
                    <a:pt x="311" y="361"/>
                    <a:pt x="373" y="371"/>
                    <a:pt x="459" y="376"/>
                  </a:cubicBezTo>
                  <a:cubicBezTo>
                    <a:pt x="586" y="384"/>
                    <a:pt x="670" y="391"/>
                    <a:pt x="711" y="396"/>
                  </a:cubicBezTo>
                  <a:cubicBezTo>
                    <a:pt x="826" y="411"/>
                    <a:pt x="911" y="440"/>
                    <a:pt x="966" y="481"/>
                  </a:cubicBezTo>
                  <a:cubicBezTo>
                    <a:pt x="1021" y="523"/>
                    <a:pt x="1049" y="581"/>
                    <a:pt x="1049" y="658"/>
                  </a:cubicBezTo>
                  <a:cubicBezTo>
                    <a:pt x="1049" y="755"/>
                    <a:pt x="1006" y="830"/>
                    <a:pt x="919" y="884"/>
                  </a:cubicBezTo>
                  <a:cubicBezTo>
                    <a:pt x="833" y="937"/>
                    <a:pt x="709" y="964"/>
                    <a:pt x="547" y="964"/>
                  </a:cubicBezTo>
                  <a:cubicBezTo>
                    <a:pt x="313" y="964"/>
                    <a:pt x="130" y="912"/>
                    <a:pt x="0" y="809"/>
                  </a:cubicBezTo>
                  <a:lnTo>
                    <a:pt x="84" y="698"/>
                  </a:lnTo>
                  <a:cubicBezTo>
                    <a:pt x="227" y="786"/>
                    <a:pt x="382" y="830"/>
                    <a:pt x="548" y="830"/>
                  </a:cubicBezTo>
                  <a:cubicBezTo>
                    <a:pt x="656" y="830"/>
                    <a:pt x="739" y="816"/>
                    <a:pt x="799" y="786"/>
                  </a:cubicBezTo>
                  <a:cubicBezTo>
                    <a:pt x="855" y="757"/>
                    <a:pt x="884" y="718"/>
                    <a:pt x="884" y="668"/>
                  </a:cubicBezTo>
                  <a:cubicBezTo>
                    <a:pt x="884" y="609"/>
                    <a:pt x="846" y="570"/>
                    <a:pt x="772" y="551"/>
                  </a:cubicBezTo>
                  <a:cubicBezTo>
                    <a:pt x="733" y="541"/>
                    <a:pt x="628" y="530"/>
                    <a:pt x="457" y="519"/>
                  </a:cubicBezTo>
                  <a:cubicBezTo>
                    <a:pt x="305" y="509"/>
                    <a:pt x="199" y="489"/>
                    <a:pt x="138" y="458"/>
                  </a:cubicBezTo>
                  <a:cubicBezTo>
                    <a:pt x="67" y="423"/>
                    <a:pt x="31" y="363"/>
                    <a:pt x="31" y="279"/>
                  </a:cubicBezTo>
                  <a:cubicBezTo>
                    <a:pt x="31" y="193"/>
                    <a:pt x="72" y="125"/>
                    <a:pt x="153" y="75"/>
                  </a:cubicBezTo>
                  <a:cubicBezTo>
                    <a:pt x="234" y="25"/>
                    <a:pt x="348" y="0"/>
                    <a:pt x="495" y="0"/>
                  </a:cubicBezTo>
                  <a:cubicBezTo>
                    <a:pt x="693" y="0"/>
                    <a:pt x="859" y="45"/>
                    <a:pt x="993" y="136"/>
                  </a:cubicBezTo>
                  <a:lnTo>
                    <a:pt x="900" y="239"/>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6">
              <a:extLst>
                <a:ext uri="{FF2B5EF4-FFF2-40B4-BE49-F238E27FC236}">
                  <a16:creationId xmlns:a16="http://schemas.microsoft.com/office/drawing/2014/main" id="{1CDD7F20-ED5A-40B2-83FA-C37E21B85D84}"/>
                </a:ext>
              </a:extLst>
            </p:cNvPr>
            <p:cNvSpPr>
              <a:spLocks/>
            </p:cNvSpPr>
            <p:nvPr userDrawn="1"/>
          </p:nvSpPr>
          <p:spPr bwMode="auto">
            <a:xfrm>
              <a:off x="5475288" y="3036888"/>
              <a:ext cx="373063" cy="333375"/>
            </a:xfrm>
            <a:custGeom>
              <a:avLst/>
              <a:gdLst>
                <a:gd name="T0" fmla="*/ 1031 w 1031"/>
                <a:gd name="T1" fmla="*/ 137 h 919"/>
                <a:gd name="T2" fmla="*/ 592 w 1031"/>
                <a:gd name="T3" fmla="*/ 137 h 919"/>
                <a:gd name="T4" fmla="*/ 592 w 1031"/>
                <a:gd name="T5" fmla="*/ 919 h 919"/>
                <a:gd name="T6" fmla="*/ 440 w 1031"/>
                <a:gd name="T7" fmla="*/ 919 h 919"/>
                <a:gd name="T8" fmla="*/ 440 w 1031"/>
                <a:gd name="T9" fmla="*/ 137 h 919"/>
                <a:gd name="T10" fmla="*/ 0 w 1031"/>
                <a:gd name="T11" fmla="*/ 137 h 919"/>
                <a:gd name="T12" fmla="*/ 0 w 1031"/>
                <a:gd name="T13" fmla="*/ 0 h 919"/>
                <a:gd name="T14" fmla="*/ 1031 w 1031"/>
                <a:gd name="T15" fmla="*/ 0 h 919"/>
                <a:gd name="T16" fmla="*/ 1031 w 1031"/>
                <a:gd name="T17" fmla="*/ 137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1" h="919">
                  <a:moveTo>
                    <a:pt x="1031" y="137"/>
                  </a:moveTo>
                  <a:lnTo>
                    <a:pt x="592" y="137"/>
                  </a:lnTo>
                  <a:lnTo>
                    <a:pt x="592" y="919"/>
                  </a:lnTo>
                  <a:lnTo>
                    <a:pt x="440" y="919"/>
                  </a:lnTo>
                  <a:lnTo>
                    <a:pt x="440" y="137"/>
                  </a:lnTo>
                  <a:lnTo>
                    <a:pt x="0" y="137"/>
                  </a:lnTo>
                  <a:lnTo>
                    <a:pt x="0" y="0"/>
                  </a:lnTo>
                  <a:lnTo>
                    <a:pt x="1031" y="0"/>
                  </a:lnTo>
                  <a:lnTo>
                    <a:pt x="1031" y="137"/>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7">
              <a:extLst>
                <a:ext uri="{FF2B5EF4-FFF2-40B4-BE49-F238E27FC236}">
                  <a16:creationId xmlns:a16="http://schemas.microsoft.com/office/drawing/2014/main" id="{5A786263-022E-4DB3-A457-CB3D09F877F4}"/>
                </a:ext>
              </a:extLst>
            </p:cNvPr>
            <p:cNvSpPr>
              <a:spLocks noEditPoints="1"/>
            </p:cNvSpPr>
            <p:nvPr userDrawn="1"/>
          </p:nvSpPr>
          <p:spPr bwMode="auto">
            <a:xfrm>
              <a:off x="5815013" y="3036888"/>
              <a:ext cx="422275" cy="333375"/>
            </a:xfrm>
            <a:custGeom>
              <a:avLst/>
              <a:gdLst>
                <a:gd name="T0" fmla="*/ 818 w 1165"/>
                <a:gd name="T1" fmla="*/ 576 h 919"/>
                <a:gd name="T2" fmla="*/ 584 w 1165"/>
                <a:gd name="T3" fmla="*/ 131 h 919"/>
                <a:gd name="T4" fmla="*/ 347 w 1165"/>
                <a:gd name="T5" fmla="*/ 576 h 919"/>
                <a:gd name="T6" fmla="*/ 818 w 1165"/>
                <a:gd name="T7" fmla="*/ 576 h 919"/>
                <a:gd name="T8" fmla="*/ 1165 w 1165"/>
                <a:gd name="T9" fmla="*/ 919 h 919"/>
                <a:gd name="T10" fmla="*/ 998 w 1165"/>
                <a:gd name="T11" fmla="*/ 919 h 919"/>
                <a:gd name="T12" fmla="*/ 892 w 1165"/>
                <a:gd name="T13" fmla="*/ 713 h 919"/>
                <a:gd name="T14" fmla="*/ 273 w 1165"/>
                <a:gd name="T15" fmla="*/ 713 h 919"/>
                <a:gd name="T16" fmla="*/ 167 w 1165"/>
                <a:gd name="T17" fmla="*/ 919 h 919"/>
                <a:gd name="T18" fmla="*/ 0 w 1165"/>
                <a:gd name="T19" fmla="*/ 919 h 919"/>
                <a:gd name="T20" fmla="*/ 486 w 1165"/>
                <a:gd name="T21" fmla="*/ 0 h 919"/>
                <a:gd name="T22" fmla="*/ 678 w 1165"/>
                <a:gd name="T23" fmla="*/ 0 h 919"/>
                <a:gd name="T24" fmla="*/ 1165 w 1165"/>
                <a:gd name="T25"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5" h="919">
                  <a:moveTo>
                    <a:pt x="818" y="576"/>
                  </a:moveTo>
                  <a:lnTo>
                    <a:pt x="584" y="131"/>
                  </a:lnTo>
                  <a:lnTo>
                    <a:pt x="347" y="576"/>
                  </a:lnTo>
                  <a:lnTo>
                    <a:pt x="818" y="576"/>
                  </a:lnTo>
                  <a:close/>
                  <a:moveTo>
                    <a:pt x="1165" y="919"/>
                  </a:moveTo>
                  <a:lnTo>
                    <a:pt x="998" y="919"/>
                  </a:lnTo>
                  <a:lnTo>
                    <a:pt x="892" y="713"/>
                  </a:lnTo>
                  <a:lnTo>
                    <a:pt x="273" y="713"/>
                  </a:lnTo>
                  <a:lnTo>
                    <a:pt x="167" y="919"/>
                  </a:lnTo>
                  <a:lnTo>
                    <a:pt x="0" y="919"/>
                  </a:lnTo>
                  <a:lnTo>
                    <a:pt x="486" y="0"/>
                  </a:lnTo>
                  <a:lnTo>
                    <a:pt x="678" y="0"/>
                  </a:lnTo>
                  <a:lnTo>
                    <a:pt x="1165" y="919"/>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8">
              <a:extLst>
                <a:ext uri="{FF2B5EF4-FFF2-40B4-BE49-F238E27FC236}">
                  <a16:creationId xmlns:a16="http://schemas.microsoft.com/office/drawing/2014/main" id="{97B934FC-BFF6-48B2-9207-D3623037C55C}"/>
                </a:ext>
              </a:extLst>
            </p:cNvPr>
            <p:cNvSpPr>
              <a:spLocks noEditPoints="1"/>
            </p:cNvSpPr>
            <p:nvPr userDrawn="1"/>
          </p:nvSpPr>
          <p:spPr bwMode="auto">
            <a:xfrm>
              <a:off x="6302375" y="3036888"/>
              <a:ext cx="398463" cy="333375"/>
            </a:xfrm>
            <a:custGeom>
              <a:avLst/>
              <a:gdLst>
                <a:gd name="T0" fmla="*/ 623 w 1102"/>
                <a:gd name="T1" fmla="*/ 782 h 919"/>
                <a:gd name="T2" fmla="*/ 849 w 1102"/>
                <a:gd name="T3" fmla="*/ 693 h 919"/>
                <a:gd name="T4" fmla="*/ 937 w 1102"/>
                <a:gd name="T5" fmla="*/ 466 h 919"/>
                <a:gd name="T6" fmla="*/ 842 w 1102"/>
                <a:gd name="T7" fmla="*/ 227 h 919"/>
                <a:gd name="T8" fmla="*/ 594 w 1102"/>
                <a:gd name="T9" fmla="*/ 137 h 919"/>
                <a:gd name="T10" fmla="*/ 152 w 1102"/>
                <a:gd name="T11" fmla="*/ 137 h 919"/>
                <a:gd name="T12" fmla="*/ 152 w 1102"/>
                <a:gd name="T13" fmla="*/ 782 h 919"/>
                <a:gd name="T14" fmla="*/ 623 w 1102"/>
                <a:gd name="T15" fmla="*/ 782 h 919"/>
                <a:gd name="T16" fmla="*/ 581 w 1102"/>
                <a:gd name="T17" fmla="*/ 0 h 919"/>
                <a:gd name="T18" fmla="*/ 962 w 1102"/>
                <a:gd name="T19" fmla="*/ 127 h 919"/>
                <a:gd name="T20" fmla="*/ 1102 w 1102"/>
                <a:gd name="T21" fmla="*/ 470 h 919"/>
                <a:gd name="T22" fmla="*/ 953 w 1102"/>
                <a:gd name="T23" fmla="*/ 797 h 919"/>
                <a:gd name="T24" fmla="*/ 610 w 1102"/>
                <a:gd name="T25" fmla="*/ 919 h 919"/>
                <a:gd name="T26" fmla="*/ 0 w 1102"/>
                <a:gd name="T27" fmla="*/ 919 h 919"/>
                <a:gd name="T28" fmla="*/ 0 w 1102"/>
                <a:gd name="T29" fmla="*/ 0 h 919"/>
                <a:gd name="T30" fmla="*/ 581 w 1102"/>
                <a:gd name="T31" fmla="*/ 0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2" h="919">
                  <a:moveTo>
                    <a:pt x="623" y="782"/>
                  </a:moveTo>
                  <a:cubicBezTo>
                    <a:pt x="715" y="782"/>
                    <a:pt x="790" y="752"/>
                    <a:pt x="849" y="693"/>
                  </a:cubicBezTo>
                  <a:cubicBezTo>
                    <a:pt x="907" y="634"/>
                    <a:pt x="937" y="558"/>
                    <a:pt x="937" y="466"/>
                  </a:cubicBezTo>
                  <a:cubicBezTo>
                    <a:pt x="937" y="367"/>
                    <a:pt x="905" y="288"/>
                    <a:pt x="842" y="227"/>
                  </a:cubicBezTo>
                  <a:cubicBezTo>
                    <a:pt x="779" y="167"/>
                    <a:pt x="696" y="137"/>
                    <a:pt x="594" y="137"/>
                  </a:cubicBezTo>
                  <a:lnTo>
                    <a:pt x="152" y="137"/>
                  </a:lnTo>
                  <a:lnTo>
                    <a:pt x="152" y="782"/>
                  </a:lnTo>
                  <a:lnTo>
                    <a:pt x="623" y="782"/>
                  </a:lnTo>
                  <a:close/>
                  <a:moveTo>
                    <a:pt x="581" y="0"/>
                  </a:moveTo>
                  <a:cubicBezTo>
                    <a:pt x="741" y="0"/>
                    <a:pt x="868" y="42"/>
                    <a:pt x="962" y="127"/>
                  </a:cubicBezTo>
                  <a:cubicBezTo>
                    <a:pt x="1055" y="212"/>
                    <a:pt x="1102" y="326"/>
                    <a:pt x="1102" y="470"/>
                  </a:cubicBezTo>
                  <a:cubicBezTo>
                    <a:pt x="1102" y="601"/>
                    <a:pt x="1052" y="710"/>
                    <a:pt x="953" y="797"/>
                  </a:cubicBezTo>
                  <a:cubicBezTo>
                    <a:pt x="861" y="879"/>
                    <a:pt x="747" y="919"/>
                    <a:pt x="610" y="919"/>
                  </a:cubicBezTo>
                  <a:lnTo>
                    <a:pt x="0" y="919"/>
                  </a:lnTo>
                  <a:lnTo>
                    <a:pt x="0" y="0"/>
                  </a:lnTo>
                  <a:lnTo>
                    <a:pt x="581" y="0"/>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9">
              <a:extLst>
                <a:ext uri="{FF2B5EF4-FFF2-40B4-BE49-F238E27FC236}">
                  <a16:creationId xmlns:a16="http://schemas.microsoft.com/office/drawing/2014/main" id="{5DAE51BD-301F-4249-A259-4081F5C54388}"/>
                </a:ext>
              </a:extLst>
            </p:cNvPr>
            <p:cNvSpPr>
              <a:spLocks noEditPoints="1"/>
            </p:cNvSpPr>
            <p:nvPr userDrawn="1"/>
          </p:nvSpPr>
          <p:spPr bwMode="auto">
            <a:xfrm>
              <a:off x="6724650" y="3036888"/>
              <a:ext cx="420688" cy="333375"/>
            </a:xfrm>
            <a:custGeom>
              <a:avLst/>
              <a:gdLst>
                <a:gd name="T0" fmla="*/ 818 w 1165"/>
                <a:gd name="T1" fmla="*/ 576 h 919"/>
                <a:gd name="T2" fmla="*/ 584 w 1165"/>
                <a:gd name="T3" fmla="*/ 131 h 919"/>
                <a:gd name="T4" fmla="*/ 347 w 1165"/>
                <a:gd name="T5" fmla="*/ 576 h 919"/>
                <a:gd name="T6" fmla="*/ 818 w 1165"/>
                <a:gd name="T7" fmla="*/ 576 h 919"/>
                <a:gd name="T8" fmla="*/ 1165 w 1165"/>
                <a:gd name="T9" fmla="*/ 919 h 919"/>
                <a:gd name="T10" fmla="*/ 998 w 1165"/>
                <a:gd name="T11" fmla="*/ 919 h 919"/>
                <a:gd name="T12" fmla="*/ 892 w 1165"/>
                <a:gd name="T13" fmla="*/ 713 h 919"/>
                <a:gd name="T14" fmla="*/ 273 w 1165"/>
                <a:gd name="T15" fmla="*/ 713 h 919"/>
                <a:gd name="T16" fmla="*/ 167 w 1165"/>
                <a:gd name="T17" fmla="*/ 919 h 919"/>
                <a:gd name="T18" fmla="*/ 0 w 1165"/>
                <a:gd name="T19" fmla="*/ 919 h 919"/>
                <a:gd name="T20" fmla="*/ 487 w 1165"/>
                <a:gd name="T21" fmla="*/ 0 h 919"/>
                <a:gd name="T22" fmla="*/ 678 w 1165"/>
                <a:gd name="T23" fmla="*/ 0 h 919"/>
                <a:gd name="T24" fmla="*/ 1165 w 1165"/>
                <a:gd name="T25"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5" h="919">
                  <a:moveTo>
                    <a:pt x="818" y="576"/>
                  </a:moveTo>
                  <a:lnTo>
                    <a:pt x="584" y="131"/>
                  </a:lnTo>
                  <a:lnTo>
                    <a:pt x="347" y="576"/>
                  </a:lnTo>
                  <a:lnTo>
                    <a:pt x="818" y="576"/>
                  </a:lnTo>
                  <a:close/>
                  <a:moveTo>
                    <a:pt x="1165" y="919"/>
                  </a:moveTo>
                  <a:lnTo>
                    <a:pt x="998" y="919"/>
                  </a:lnTo>
                  <a:lnTo>
                    <a:pt x="892" y="713"/>
                  </a:lnTo>
                  <a:lnTo>
                    <a:pt x="273" y="713"/>
                  </a:lnTo>
                  <a:lnTo>
                    <a:pt x="167" y="919"/>
                  </a:lnTo>
                  <a:lnTo>
                    <a:pt x="0" y="919"/>
                  </a:lnTo>
                  <a:lnTo>
                    <a:pt x="487" y="0"/>
                  </a:lnTo>
                  <a:lnTo>
                    <a:pt x="678" y="0"/>
                  </a:lnTo>
                  <a:lnTo>
                    <a:pt x="1165" y="919"/>
                  </a:lnTo>
                  <a:close/>
                </a:path>
              </a:pathLst>
            </a:custGeom>
            <a:solidFill>
              <a:srgbClr val="2A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315119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Lst>
  <p:hf hdr="0" dt="0"/>
  <p:txStyles>
    <p:titleStyle>
      <a:lvl1pPr algn="ctr" defTabSz="914400" rtl="0" eaLnBrk="1" latinLnBrk="0" hangingPunct="1">
        <a:lnSpc>
          <a:spcPct val="100000"/>
        </a:lnSpc>
        <a:spcBef>
          <a:spcPct val="0"/>
        </a:spcBef>
        <a:buNone/>
        <a:defRPr sz="2200" b="1" kern="1200">
          <a:solidFill>
            <a:schemeClr val="bg1"/>
          </a:solidFill>
          <a:latin typeface="+mj-lt"/>
          <a:ea typeface="+mj-ea"/>
          <a:cs typeface="+mj-cs"/>
        </a:defRPr>
      </a:lvl1pPr>
    </p:titleStyle>
    <p:bodyStyle>
      <a:lvl1pPr marL="266700" indent="-2667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542925" indent="-276225" algn="l" defTabSz="914400" rtl="0" eaLnBrk="1" latinLnBrk="0" hangingPunct="1">
        <a:lnSpc>
          <a:spcPct val="100000"/>
        </a:lnSpc>
        <a:spcBef>
          <a:spcPts val="600"/>
        </a:spcBef>
        <a:buFont typeface="Symbol" panose="05050102010706020507" pitchFamily="18" charset="2"/>
        <a:buChar char="-"/>
        <a:defRPr sz="2000" kern="1200">
          <a:solidFill>
            <a:schemeClr val="tx1"/>
          </a:solidFill>
          <a:latin typeface="+mn-lt"/>
          <a:ea typeface="+mn-ea"/>
          <a:cs typeface="+mn-cs"/>
        </a:defRPr>
      </a:lvl2pPr>
      <a:lvl3pPr marL="809625" indent="-266700" algn="l" defTabSz="914400" rtl="0" eaLnBrk="1" latinLnBrk="0" hangingPunct="1">
        <a:lnSpc>
          <a:spcPct val="100000"/>
        </a:lnSpc>
        <a:spcBef>
          <a:spcPts val="600"/>
        </a:spcBef>
        <a:buFont typeface="Symbol" panose="05050102010706020507" pitchFamily="18" charset="2"/>
        <a:buChar char="-"/>
        <a:defRPr sz="2000" kern="1200">
          <a:solidFill>
            <a:schemeClr val="tx1"/>
          </a:solidFill>
          <a:latin typeface="+mn-lt"/>
          <a:ea typeface="+mn-ea"/>
          <a:cs typeface="+mn-cs"/>
        </a:defRPr>
      </a:lvl3pPr>
      <a:lvl4pPr marL="1076325" indent="-266700" algn="l" defTabSz="914400" rtl="0" eaLnBrk="1" latinLnBrk="0" hangingPunct="1">
        <a:lnSpc>
          <a:spcPct val="100000"/>
        </a:lnSpc>
        <a:spcBef>
          <a:spcPts val="600"/>
        </a:spcBef>
        <a:buFont typeface="Symbol" panose="05050102010706020507" pitchFamily="18" charset="2"/>
        <a:buChar char="-"/>
        <a:defRPr sz="2000" kern="1200">
          <a:solidFill>
            <a:schemeClr val="tx1"/>
          </a:solidFill>
          <a:latin typeface="+mn-lt"/>
          <a:ea typeface="+mn-ea"/>
          <a:cs typeface="+mn-cs"/>
        </a:defRPr>
      </a:lvl4pPr>
      <a:lvl5pPr marL="1343025" indent="-266700" algn="l" defTabSz="914400" rtl="0" eaLnBrk="1" latinLnBrk="0" hangingPunct="1">
        <a:lnSpc>
          <a:spcPct val="100000"/>
        </a:lnSpc>
        <a:spcBef>
          <a:spcPts val="600"/>
        </a:spcBef>
        <a:buFont typeface="Symbol" panose="050501020107060205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p15:clr>
            <a:srgbClr val="F26B43"/>
          </p15:clr>
        </p15:guide>
        <p15:guide id="2" pos="3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mailto:compliance@stada.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hyperlink" Target="https://www.ombudsperson-frankfurt.de/en/contactform/" TargetMode="External"/><Relationship Id="rId4" Type="http://schemas.openxmlformats.org/officeDocument/2006/relationships/hyperlink" Target="https://www.dr-buchert.de/e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F80D1A1-25FD-4EAB-8487-44A1676A9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6509" y="0"/>
            <a:ext cx="1955491" cy="1316355"/>
          </a:xfrm>
          <a:prstGeom prst="rect">
            <a:avLst/>
          </a:prstGeom>
        </p:spPr>
      </p:pic>
      <p:sp>
        <p:nvSpPr>
          <p:cNvPr id="5" name="CuadroTexto 4">
            <a:extLst>
              <a:ext uri="{FF2B5EF4-FFF2-40B4-BE49-F238E27FC236}">
                <a16:creationId xmlns:a16="http://schemas.microsoft.com/office/drawing/2014/main" id="{5CEF0AA2-1D0E-4331-BD5D-1B25DB70E35D}"/>
              </a:ext>
            </a:extLst>
          </p:cNvPr>
          <p:cNvSpPr txBox="1"/>
          <p:nvPr/>
        </p:nvSpPr>
        <p:spPr>
          <a:xfrm>
            <a:off x="266700" y="6362700"/>
            <a:ext cx="1996059" cy="261610"/>
          </a:xfrm>
          <a:prstGeom prst="rect">
            <a:avLst/>
          </a:prstGeom>
          <a:noFill/>
        </p:spPr>
        <p:txBody>
          <a:bodyPr wrap="none" rtlCol="0">
            <a:spAutoFit/>
          </a:bodyPr>
          <a:lstStyle/>
          <a:p>
            <a:r>
              <a:rPr lang="es-ES" sz="1100" dirty="0">
                <a:solidFill>
                  <a:srgbClr val="0070C0"/>
                </a:solidFill>
                <a:latin typeface="Noto Sans" panose="020B0502040504020204" pitchFamily="34" charset="0"/>
                <a:ea typeface="Noto Sans" panose="020B0502040504020204" pitchFamily="34" charset="0"/>
                <a:cs typeface="Noto Sans" panose="020B0502040504020204" pitchFamily="34" charset="0"/>
              </a:rPr>
              <a:t>STADA Compliance training</a:t>
            </a:r>
          </a:p>
        </p:txBody>
      </p:sp>
      <p:sp>
        <p:nvSpPr>
          <p:cNvPr id="6" name="Flussdiagramm: Alternativer Prozess 4">
            <a:extLst>
              <a:ext uri="{FF2B5EF4-FFF2-40B4-BE49-F238E27FC236}">
                <a16:creationId xmlns:a16="http://schemas.microsoft.com/office/drawing/2014/main" id="{487264B1-62CA-4E41-95F2-D3321A4F63B2}"/>
              </a:ext>
            </a:extLst>
          </p:cNvPr>
          <p:cNvSpPr/>
          <p:nvPr/>
        </p:nvSpPr>
        <p:spPr>
          <a:xfrm>
            <a:off x="7412889" y="2910683"/>
            <a:ext cx="2120630" cy="1170564"/>
          </a:xfrm>
          <a:prstGeom prst="flowChartAlternateProcess">
            <a:avLst/>
          </a:prstGeom>
          <a:solidFill>
            <a:srgbClr val="005DB9"/>
          </a:solidFill>
          <a:ln w="25400">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latin typeface="Noto Sans" panose="020B0502040504020204" pitchFamily="34" charset="0"/>
                <a:ea typeface="Noto Sans" panose="020B0502040504020204" pitchFamily="34" charset="0"/>
                <a:cs typeface="Noto Sans" panose="020B0502040504020204" pitchFamily="34" charset="0"/>
              </a:rPr>
              <a:t>Responsables</a:t>
            </a:r>
            <a:r>
              <a:rPr lang="en-US" sz="1600" dirty="0">
                <a:latin typeface="Noto Sans" panose="020B0502040504020204" pitchFamily="34" charset="0"/>
                <a:ea typeface="Noto Sans" panose="020B0502040504020204" pitchFamily="34" charset="0"/>
                <a:cs typeface="Noto Sans" panose="020B0502040504020204" pitchFamily="34" charset="0"/>
              </a:rPr>
              <a:t> &amp; </a:t>
            </a:r>
            <a:r>
              <a:rPr lang="en-US" sz="1600" dirty="0" err="1">
                <a:latin typeface="Noto Sans" panose="020B0502040504020204" pitchFamily="34" charset="0"/>
                <a:ea typeface="Noto Sans" panose="020B0502040504020204" pitchFamily="34" charset="0"/>
                <a:cs typeface="Noto Sans" panose="020B0502040504020204" pitchFamily="34" charset="0"/>
              </a:rPr>
              <a:t>Coordinadores</a:t>
            </a:r>
            <a:r>
              <a:rPr lang="en-US" sz="1600" dirty="0">
                <a:latin typeface="Noto Sans" panose="020B0502040504020204" pitchFamily="34" charset="0"/>
                <a:ea typeface="Noto Sans" panose="020B0502040504020204" pitchFamily="34" charset="0"/>
                <a:cs typeface="Noto Sans" panose="020B0502040504020204" pitchFamily="34" charset="0"/>
              </a:rPr>
              <a:t> locales de </a:t>
            </a:r>
            <a:r>
              <a:rPr lang="en-US" sz="1600" dirty="0" err="1">
                <a:latin typeface="Noto Sans" panose="020B0502040504020204" pitchFamily="34" charset="0"/>
                <a:ea typeface="Noto Sans" panose="020B0502040504020204" pitchFamily="34" charset="0"/>
                <a:cs typeface="Noto Sans" panose="020B0502040504020204" pitchFamily="34" charset="0"/>
              </a:rPr>
              <a:t>Cumplimiento</a:t>
            </a:r>
            <a:r>
              <a:rPr lang="en-US" sz="1600" dirty="0">
                <a:latin typeface="Noto Sans" panose="020B0502040504020204" pitchFamily="34" charset="0"/>
                <a:ea typeface="Noto Sans" panose="020B0502040504020204" pitchFamily="34" charset="0"/>
                <a:cs typeface="Noto Sans" panose="020B0502040504020204" pitchFamily="34" charset="0"/>
              </a:rPr>
              <a:t> </a:t>
            </a:r>
          </a:p>
        </p:txBody>
      </p:sp>
      <p:sp>
        <p:nvSpPr>
          <p:cNvPr id="7" name="Flussdiagramm: Alternativer Prozess 5">
            <a:extLst>
              <a:ext uri="{FF2B5EF4-FFF2-40B4-BE49-F238E27FC236}">
                <a16:creationId xmlns:a16="http://schemas.microsoft.com/office/drawing/2014/main" id="{F6243B7B-0357-4F4F-8664-7E08286A58B9}"/>
              </a:ext>
            </a:extLst>
          </p:cNvPr>
          <p:cNvSpPr/>
          <p:nvPr/>
        </p:nvSpPr>
        <p:spPr>
          <a:xfrm>
            <a:off x="2516207" y="2910683"/>
            <a:ext cx="2120630" cy="1170564"/>
          </a:xfrm>
          <a:prstGeom prst="flowChartAlternateProcess">
            <a:avLst/>
          </a:prstGeom>
          <a:solidFill>
            <a:srgbClr val="005DB9"/>
          </a:solidFill>
          <a:ln w="25400">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Noto Sans" panose="020B0502040504020204" pitchFamily="34" charset="0"/>
                <a:ea typeface="Noto Sans" panose="020B0502040504020204" pitchFamily="34" charset="0"/>
                <a:cs typeface="Noto Sans" panose="020B0502040504020204" pitchFamily="34" charset="0"/>
              </a:rPr>
              <a:t>Ombudsman</a:t>
            </a:r>
          </a:p>
        </p:txBody>
      </p:sp>
      <p:sp>
        <p:nvSpPr>
          <p:cNvPr id="8" name="Flussdiagramm: Alternativer Prozess 11">
            <a:extLst>
              <a:ext uri="{FF2B5EF4-FFF2-40B4-BE49-F238E27FC236}">
                <a16:creationId xmlns:a16="http://schemas.microsoft.com/office/drawing/2014/main" id="{59C52FF8-74AB-4DC3-B3CA-0C5ECF95772D}"/>
              </a:ext>
            </a:extLst>
          </p:cNvPr>
          <p:cNvSpPr/>
          <p:nvPr/>
        </p:nvSpPr>
        <p:spPr>
          <a:xfrm>
            <a:off x="4636851" y="1555371"/>
            <a:ext cx="2918298" cy="758757"/>
          </a:xfrm>
          <a:prstGeom prst="flowChartAlternateProcess">
            <a:avLst/>
          </a:prstGeom>
          <a:solidFill>
            <a:srgbClr val="005DB9"/>
          </a:solidFill>
          <a:ln>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latin typeface="Noto Sans" panose="020B0502040504020204" pitchFamily="34" charset="0"/>
                <a:ea typeface="Noto Sans" panose="020B0502040504020204" pitchFamily="34" charset="0"/>
                <a:cs typeface="Noto Sans" panose="020B0502040504020204" pitchFamily="34" charset="0"/>
              </a:rPr>
              <a:t>Cumplimiento</a:t>
            </a:r>
            <a:r>
              <a:rPr lang="en-US" sz="1600" dirty="0">
                <a:latin typeface="Noto Sans" panose="020B0502040504020204" pitchFamily="34" charset="0"/>
                <a:ea typeface="Noto Sans" panose="020B0502040504020204" pitchFamily="34" charset="0"/>
                <a:cs typeface="Noto Sans" panose="020B0502040504020204" pitchFamily="34" charset="0"/>
              </a:rPr>
              <a:t> </a:t>
            </a:r>
            <a:r>
              <a:rPr lang="en-US" sz="1600" dirty="0" err="1">
                <a:latin typeface="Noto Sans" panose="020B0502040504020204" pitchFamily="34" charset="0"/>
                <a:ea typeface="Noto Sans" panose="020B0502040504020204" pitchFamily="34" charset="0"/>
                <a:cs typeface="Noto Sans" panose="020B0502040504020204" pitchFamily="34" charset="0"/>
              </a:rPr>
              <a:t>en</a:t>
            </a:r>
            <a:r>
              <a:rPr lang="en-US" sz="1600" dirty="0">
                <a:latin typeface="Noto Sans" panose="020B0502040504020204" pitchFamily="34" charset="0"/>
                <a:ea typeface="Noto Sans" panose="020B0502040504020204" pitchFamily="34" charset="0"/>
                <a:cs typeface="Noto Sans" panose="020B0502040504020204" pitchFamily="34" charset="0"/>
              </a:rPr>
              <a:t> STADA</a:t>
            </a:r>
          </a:p>
        </p:txBody>
      </p:sp>
      <p:cxnSp>
        <p:nvCxnSpPr>
          <p:cNvPr id="9" name="Gerade Verbindung 12">
            <a:extLst>
              <a:ext uri="{FF2B5EF4-FFF2-40B4-BE49-F238E27FC236}">
                <a16:creationId xmlns:a16="http://schemas.microsoft.com/office/drawing/2014/main" id="{3AF59CC3-F5C1-4C7C-9DB3-54E6C9DADE4E}"/>
              </a:ext>
            </a:extLst>
          </p:cNvPr>
          <p:cNvCxnSpPr>
            <a:stCxn id="8" idx="2"/>
            <a:endCxn id="7" idx="0"/>
          </p:cNvCxnSpPr>
          <p:nvPr/>
        </p:nvCxnSpPr>
        <p:spPr>
          <a:xfrm flipH="1">
            <a:off x="3576522" y="2314128"/>
            <a:ext cx="2519478" cy="596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 Verbindung 16">
            <a:extLst>
              <a:ext uri="{FF2B5EF4-FFF2-40B4-BE49-F238E27FC236}">
                <a16:creationId xmlns:a16="http://schemas.microsoft.com/office/drawing/2014/main" id="{95D3F69D-D38F-4863-8476-6D45A97A678F}"/>
              </a:ext>
            </a:extLst>
          </p:cNvPr>
          <p:cNvCxnSpPr>
            <a:stCxn id="8" idx="2"/>
            <a:endCxn id="6" idx="0"/>
          </p:cNvCxnSpPr>
          <p:nvPr/>
        </p:nvCxnSpPr>
        <p:spPr>
          <a:xfrm>
            <a:off x="6096000" y="2314128"/>
            <a:ext cx="2377204" cy="596555"/>
          </a:xfrm>
          <a:prstGeom prst="line">
            <a:avLst/>
          </a:prstGeom>
        </p:spPr>
        <p:style>
          <a:lnRef idx="1">
            <a:schemeClr val="accent1"/>
          </a:lnRef>
          <a:fillRef idx="0">
            <a:schemeClr val="accent1"/>
          </a:fillRef>
          <a:effectRef idx="0">
            <a:schemeClr val="accent1"/>
          </a:effectRef>
          <a:fontRef idx="minor">
            <a:schemeClr val="tx1"/>
          </a:fontRef>
        </p:style>
      </p:cxnSp>
      <p:sp>
        <p:nvSpPr>
          <p:cNvPr id="11" name="Flussdiagramm: Alternativer Prozess 17">
            <a:extLst>
              <a:ext uri="{FF2B5EF4-FFF2-40B4-BE49-F238E27FC236}">
                <a16:creationId xmlns:a16="http://schemas.microsoft.com/office/drawing/2014/main" id="{84690CFB-D065-4E22-A7B4-AA4D2C79DACB}"/>
              </a:ext>
            </a:extLst>
          </p:cNvPr>
          <p:cNvSpPr/>
          <p:nvPr/>
        </p:nvSpPr>
        <p:spPr>
          <a:xfrm>
            <a:off x="2516208" y="4233646"/>
            <a:ext cx="2120630" cy="1462026"/>
          </a:xfrm>
          <a:prstGeom prst="flowChartAlternateProcess">
            <a:avLst/>
          </a:prstGeom>
          <a:noFill/>
          <a:ln w="25400">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95350" indent="-88900">
              <a:buFont typeface="Arial" panose="020B0604020202020204" pitchFamily="34" charset="0"/>
              <a:buChar char="•"/>
            </a:pP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Dr. Buchert &amp; Partner Lawyers</a:t>
            </a:r>
          </a:p>
          <a:p>
            <a:pPr marL="895350" indent="-88900">
              <a:buFont typeface="Arial" panose="020B0604020202020204" pitchFamily="34" charset="0"/>
              <a:buChar char="•"/>
            </a:pP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hlinkClick r:id="rId4"/>
              </a:rPr>
              <a:t>https://www.dr-buchert.de/en/</a:t>
            </a:r>
            <a:endPar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endParaRPr>
          </a:p>
          <a:p>
            <a:pPr marL="895350" indent="-88900">
              <a:buFont typeface="Arial" panose="020B0604020202020204" pitchFamily="34" charset="0"/>
              <a:buChar char="•"/>
            </a:pP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hlinkClick r:id="rId5"/>
              </a:rPr>
              <a:t>https://www.ombudsperson-frankfurt.de/en/contactform/</a:t>
            </a:r>
            <a:endPar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endParaRPr>
          </a:p>
          <a:p>
            <a:pPr marL="895350" indent="-88900">
              <a:buFont typeface="Arial" panose="020B0604020202020204" pitchFamily="34" charset="0"/>
              <a:buChar char="•"/>
            </a:pPr>
            <a:endPar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2" name="Picture 2" descr="G:\secure\Daten-Alle-Compliance\Laufwerk Corporate Compliance_gem.IDW PS 980\5_Compliance Organisation\5.9 Hinweisgebersystem\5.9.3 Ombudsperson\5.9.3.2 Kandidatenliste Ombudsperson ab 01.07.2013\content_rbuchert_big.jpg">
            <a:extLst>
              <a:ext uri="{FF2B5EF4-FFF2-40B4-BE49-F238E27FC236}">
                <a16:creationId xmlns:a16="http://schemas.microsoft.com/office/drawing/2014/main" id="{2FED0B44-B95B-4101-91DA-4B7AFC9EA3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4909" y="4319646"/>
            <a:ext cx="742538" cy="1032405"/>
          </a:xfrm>
          <a:prstGeom prst="roundRect">
            <a:avLst>
              <a:gd name="adj" fmla="val 8594"/>
            </a:avLst>
          </a:prstGeom>
          <a:solidFill>
            <a:srgbClr val="FFFFFF">
              <a:shade val="85000"/>
            </a:srgbClr>
          </a:solidFill>
          <a:ln>
            <a:noFill/>
          </a:ln>
          <a:effectLst/>
        </p:spPr>
      </p:pic>
      <p:sp>
        <p:nvSpPr>
          <p:cNvPr id="13" name="Flussdiagramm: Alternativer Prozess 20">
            <a:extLst>
              <a:ext uri="{FF2B5EF4-FFF2-40B4-BE49-F238E27FC236}">
                <a16:creationId xmlns:a16="http://schemas.microsoft.com/office/drawing/2014/main" id="{20D20761-B86A-4AD2-A506-68D7B6840282}"/>
              </a:ext>
            </a:extLst>
          </p:cNvPr>
          <p:cNvSpPr/>
          <p:nvPr/>
        </p:nvSpPr>
        <p:spPr>
          <a:xfrm>
            <a:off x="7412889" y="4233644"/>
            <a:ext cx="2120630" cy="1462028"/>
          </a:xfrm>
          <a:prstGeom prst="flowChartAlternateProcess">
            <a:avLst/>
          </a:prstGeom>
          <a:noFill/>
          <a:ln w="25400">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8900" indent="-88900">
              <a:buFont typeface="Arial" panose="020B0604020202020204" pitchFamily="34" charset="0"/>
              <a:buChar char="•"/>
            </a:pP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Persona de </a:t>
            </a:r>
            <a:r>
              <a:rPr lang="en-US" sz="1000" dirty="0" err="1">
                <a:solidFill>
                  <a:srgbClr val="005DB9"/>
                </a:solidFill>
                <a:latin typeface="Noto Sans" panose="020B0502040504020204" pitchFamily="34" charset="0"/>
                <a:ea typeface="Noto Sans" panose="020B0502040504020204" pitchFamily="34" charset="0"/>
                <a:cs typeface="Noto Sans" panose="020B0502040504020204" pitchFamily="34" charset="0"/>
              </a:rPr>
              <a:t>contacto</a:t>
            </a: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 para </a:t>
            </a:r>
            <a:r>
              <a:rPr lang="en-US" sz="1000" dirty="0" err="1">
                <a:solidFill>
                  <a:srgbClr val="005DB9"/>
                </a:solidFill>
                <a:latin typeface="Noto Sans" panose="020B0502040504020204" pitchFamily="34" charset="0"/>
                <a:ea typeface="Noto Sans" panose="020B0502040504020204" pitchFamily="34" charset="0"/>
                <a:cs typeface="Noto Sans" panose="020B0502040504020204" pitchFamily="34" charset="0"/>
              </a:rPr>
              <a:t>cualquier</a:t>
            </a: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 </a:t>
            </a:r>
            <a:r>
              <a:rPr lang="en-US" sz="1000" dirty="0" err="1">
                <a:solidFill>
                  <a:srgbClr val="005DB9"/>
                </a:solidFill>
                <a:latin typeface="Noto Sans" panose="020B0502040504020204" pitchFamily="34" charset="0"/>
                <a:ea typeface="Noto Sans" panose="020B0502040504020204" pitchFamily="34" charset="0"/>
                <a:cs typeface="Noto Sans" panose="020B0502040504020204" pitchFamily="34" charset="0"/>
              </a:rPr>
              <a:t>tema</a:t>
            </a: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 </a:t>
            </a:r>
            <a:r>
              <a:rPr lang="en-US" sz="1000" dirty="0" err="1">
                <a:solidFill>
                  <a:srgbClr val="005DB9"/>
                </a:solidFill>
                <a:latin typeface="Noto Sans" panose="020B0502040504020204" pitchFamily="34" charset="0"/>
                <a:ea typeface="Noto Sans" panose="020B0502040504020204" pitchFamily="34" charset="0"/>
                <a:cs typeface="Noto Sans" panose="020B0502040504020204" pitchFamily="34" charset="0"/>
              </a:rPr>
              <a:t>relacionado</a:t>
            </a: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 con </a:t>
            </a:r>
            <a:r>
              <a:rPr lang="en-US" sz="1000" dirty="0" err="1">
                <a:solidFill>
                  <a:srgbClr val="005DB9"/>
                </a:solidFill>
                <a:latin typeface="Noto Sans" panose="020B0502040504020204" pitchFamily="34" charset="0"/>
                <a:ea typeface="Noto Sans" panose="020B0502040504020204" pitchFamily="34" charset="0"/>
                <a:cs typeface="Noto Sans" panose="020B0502040504020204" pitchFamily="34" charset="0"/>
              </a:rPr>
              <a:t>Cumplimiento</a:t>
            </a: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 </a:t>
            </a:r>
            <a:r>
              <a:rPr lang="en-US" sz="1000" dirty="0" err="1">
                <a:solidFill>
                  <a:srgbClr val="005DB9"/>
                </a:solidFill>
                <a:latin typeface="Noto Sans" panose="020B0502040504020204" pitchFamily="34" charset="0"/>
                <a:ea typeface="Noto Sans" panose="020B0502040504020204" pitchFamily="34" charset="0"/>
                <a:cs typeface="Noto Sans" panose="020B0502040504020204" pitchFamily="34" charset="0"/>
              </a:rPr>
              <a:t>en</a:t>
            </a: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 las </a:t>
            </a:r>
            <a:r>
              <a:rPr lang="en-US" sz="1000" dirty="0" err="1">
                <a:solidFill>
                  <a:srgbClr val="005DB9"/>
                </a:solidFill>
                <a:latin typeface="Noto Sans" panose="020B0502040504020204" pitchFamily="34" charset="0"/>
                <a:ea typeface="Noto Sans" panose="020B0502040504020204" pitchFamily="34" charset="0"/>
                <a:cs typeface="Noto Sans" panose="020B0502040504020204" pitchFamily="34" charset="0"/>
              </a:rPr>
              <a:t>respectivas</a:t>
            </a: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 </a:t>
            </a:r>
            <a:r>
              <a:rPr lang="en-US" sz="1000" dirty="0" err="1">
                <a:solidFill>
                  <a:srgbClr val="005DB9"/>
                </a:solidFill>
                <a:latin typeface="Noto Sans" panose="020B0502040504020204" pitchFamily="34" charset="0"/>
                <a:ea typeface="Noto Sans" panose="020B0502040504020204" pitchFamily="34" charset="0"/>
                <a:cs typeface="Noto Sans" panose="020B0502040504020204" pitchFamily="34" charset="0"/>
              </a:rPr>
              <a:t>filiales</a:t>
            </a: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 / </a:t>
            </a:r>
            <a:r>
              <a:rPr lang="en-US" sz="1000" dirty="0" err="1">
                <a:solidFill>
                  <a:srgbClr val="005DB9"/>
                </a:solidFill>
                <a:latin typeface="Noto Sans" panose="020B0502040504020204" pitchFamily="34" charset="0"/>
                <a:ea typeface="Noto Sans" panose="020B0502040504020204" pitchFamily="34" charset="0"/>
                <a:cs typeface="Noto Sans" panose="020B0502040504020204" pitchFamily="34" charset="0"/>
              </a:rPr>
              <a:t>paises</a:t>
            </a: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 </a:t>
            </a:r>
          </a:p>
          <a:p>
            <a:endPar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endParaRPr>
          </a:p>
          <a:p>
            <a:pPr marL="88900" indent="-88900">
              <a:buFont typeface="Arial" panose="020B0604020202020204" pitchFamily="34" charset="0"/>
              <a:buChar char="•"/>
            </a:pPr>
            <a:r>
              <a:rPr lang="en-US" sz="1000" dirty="0">
                <a:solidFill>
                  <a:srgbClr val="FF0000"/>
                </a:solidFill>
                <a:latin typeface="Noto Sans" panose="020B0502040504020204" pitchFamily="34" charset="0"/>
                <a:ea typeface="Noto Sans" panose="020B0502040504020204" pitchFamily="34" charset="0"/>
                <a:cs typeface="Noto Sans" panose="020B0502040504020204" pitchFamily="34" charset="0"/>
              </a:rPr>
              <a:t>arturo.ferrer@stada.es</a:t>
            </a:r>
          </a:p>
        </p:txBody>
      </p:sp>
      <p:sp>
        <p:nvSpPr>
          <p:cNvPr id="14" name="Flussdiagramm: Alternativer Prozess 13">
            <a:extLst>
              <a:ext uri="{FF2B5EF4-FFF2-40B4-BE49-F238E27FC236}">
                <a16:creationId xmlns:a16="http://schemas.microsoft.com/office/drawing/2014/main" id="{B71DA59A-3FA5-4BDA-A5AA-A77B0A5D42AB}"/>
              </a:ext>
            </a:extLst>
          </p:cNvPr>
          <p:cNvSpPr/>
          <p:nvPr/>
        </p:nvSpPr>
        <p:spPr>
          <a:xfrm>
            <a:off x="5016303" y="2910683"/>
            <a:ext cx="2120630" cy="1170564"/>
          </a:xfrm>
          <a:prstGeom prst="flowChartAlternateProcess">
            <a:avLst/>
          </a:prstGeom>
          <a:solidFill>
            <a:srgbClr val="005DB9"/>
          </a:solidFill>
          <a:ln w="25400">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Noto Sans" panose="020B0502040504020204" pitchFamily="34" charset="0"/>
                <a:ea typeface="Noto Sans" panose="020B0502040504020204" pitchFamily="34" charset="0"/>
                <a:cs typeface="Noto Sans" panose="020B0502040504020204" pitchFamily="34" charset="0"/>
              </a:rPr>
              <a:t>Compliance </a:t>
            </a:r>
            <a:r>
              <a:rPr lang="en-US" sz="1600" dirty="0" err="1">
                <a:latin typeface="Noto Sans" panose="020B0502040504020204" pitchFamily="34" charset="0"/>
                <a:ea typeface="Noto Sans" panose="020B0502040504020204" pitchFamily="34" charset="0"/>
                <a:cs typeface="Noto Sans" panose="020B0502040504020204" pitchFamily="34" charset="0"/>
              </a:rPr>
              <a:t>corporativo</a:t>
            </a:r>
            <a:endParaRPr lang="en-US" sz="1600" dirty="0">
              <a:latin typeface="Noto Sans" panose="020B0502040504020204" pitchFamily="34" charset="0"/>
              <a:ea typeface="Noto Sans" panose="020B0502040504020204" pitchFamily="34" charset="0"/>
              <a:cs typeface="Noto Sans" panose="020B0502040504020204" pitchFamily="34" charset="0"/>
            </a:endParaRPr>
          </a:p>
        </p:txBody>
      </p:sp>
      <p:sp>
        <p:nvSpPr>
          <p:cNvPr id="15" name="Flussdiagramm: Alternativer Prozess 14">
            <a:extLst>
              <a:ext uri="{FF2B5EF4-FFF2-40B4-BE49-F238E27FC236}">
                <a16:creationId xmlns:a16="http://schemas.microsoft.com/office/drawing/2014/main" id="{394AF26B-0BA7-469C-9BBE-ADE44D586954}"/>
              </a:ext>
            </a:extLst>
          </p:cNvPr>
          <p:cNvSpPr/>
          <p:nvPr/>
        </p:nvSpPr>
        <p:spPr>
          <a:xfrm>
            <a:off x="4858327" y="4233646"/>
            <a:ext cx="2401455" cy="1462026"/>
          </a:xfrm>
          <a:prstGeom prst="flowChartAlternateProcess">
            <a:avLst/>
          </a:prstGeom>
          <a:noFill/>
          <a:ln w="25400">
            <a:solidFill>
              <a:srgbClr val="005DB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marL="88900" indent="-88900">
              <a:buFont typeface="Arial" panose="020B0604020202020204" pitchFamily="34" charset="0"/>
              <a:buChar char="•"/>
            </a:pPr>
            <a:r>
              <a:rPr lang="en-US" sz="1000" dirty="0" err="1">
                <a:solidFill>
                  <a:srgbClr val="005DB9"/>
                </a:solidFill>
                <a:latin typeface="Noto Sans" panose="020B0502040504020204" pitchFamily="34" charset="0"/>
                <a:ea typeface="Noto Sans" panose="020B0502040504020204" pitchFamily="34" charset="0"/>
                <a:cs typeface="Noto Sans" panose="020B0502040504020204" pitchFamily="34" charset="0"/>
              </a:rPr>
              <a:t>Departamento</a:t>
            </a: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 de Compliance </a:t>
            </a:r>
            <a:r>
              <a:rPr lang="en-US" sz="1000" dirty="0" err="1">
                <a:solidFill>
                  <a:srgbClr val="005DB9"/>
                </a:solidFill>
                <a:latin typeface="Noto Sans" panose="020B0502040504020204" pitchFamily="34" charset="0"/>
                <a:ea typeface="Noto Sans" panose="020B0502040504020204" pitchFamily="34" charset="0"/>
                <a:cs typeface="Noto Sans" panose="020B0502040504020204" pitchFamily="34" charset="0"/>
              </a:rPr>
              <a:t>en</a:t>
            </a: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 Bad Vilbel </a:t>
            </a:r>
          </a:p>
          <a:p>
            <a:pPr marL="88900" indent="-88900">
              <a:buFont typeface="Arial" panose="020B0604020202020204" pitchFamily="34" charset="0"/>
              <a:buChar char="•"/>
            </a:pP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Responsible global de Compliance </a:t>
            </a:r>
          </a:p>
          <a:p>
            <a:pPr marL="88900" indent="-88900">
              <a:buFont typeface="Arial" panose="020B0604020202020204" pitchFamily="34" charset="0"/>
              <a:buChar char="•"/>
            </a:pP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hlinkClick r:id="rId7"/>
              </a:rPr>
              <a:t>compliance@stada.com</a:t>
            </a:r>
            <a:r>
              <a:rPr lang="en-US" sz="1000" dirty="0">
                <a:solidFill>
                  <a:srgbClr val="005DB9"/>
                </a:solidFill>
                <a:latin typeface="Noto Sans" panose="020B0502040504020204" pitchFamily="34" charset="0"/>
                <a:ea typeface="Noto Sans" panose="020B0502040504020204" pitchFamily="34" charset="0"/>
                <a:cs typeface="Noto Sans" panose="020B0502040504020204" pitchFamily="34" charset="0"/>
              </a:rPr>
              <a:t> </a:t>
            </a:r>
          </a:p>
        </p:txBody>
      </p:sp>
      <p:cxnSp>
        <p:nvCxnSpPr>
          <p:cNvPr id="16" name="Gerade Verbindung 16">
            <a:extLst>
              <a:ext uri="{FF2B5EF4-FFF2-40B4-BE49-F238E27FC236}">
                <a16:creationId xmlns:a16="http://schemas.microsoft.com/office/drawing/2014/main" id="{992FEED0-CEA2-43B4-978B-92AA267FB0EB}"/>
              </a:ext>
            </a:extLst>
          </p:cNvPr>
          <p:cNvCxnSpPr>
            <a:stCxn id="8" idx="2"/>
            <a:endCxn id="14" idx="0"/>
          </p:cNvCxnSpPr>
          <p:nvPr/>
        </p:nvCxnSpPr>
        <p:spPr>
          <a:xfrm flipH="1">
            <a:off x="6076618" y="2314128"/>
            <a:ext cx="19382" cy="596555"/>
          </a:xfrm>
          <a:prstGeom prst="line">
            <a:avLst/>
          </a:prstGeom>
        </p:spPr>
        <p:style>
          <a:lnRef idx="1">
            <a:schemeClr val="accent1"/>
          </a:lnRef>
          <a:fillRef idx="0">
            <a:schemeClr val="accent1"/>
          </a:fillRef>
          <a:effectRef idx="0">
            <a:schemeClr val="accent1"/>
          </a:effectRef>
          <a:fontRef idx="minor">
            <a:schemeClr val="tx1"/>
          </a:fontRef>
        </p:style>
      </p:cxnSp>
      <p:sp>
        <p:nvSpPr>
          <p:cNvPr id="17" name="Título 1">
            <a:extLst>
              <a:ext uri="{FF2B5EF4-FFF2-40B4-BE49-F238E27FC236}">
                <a16:creationId xmlns:a16="http://schemas.microsoft.com/office/drawing/2014/main" id="{9E8856D3-6C9A-4FFE-8F87-44E7370CEED0}"/>
              </a:ext>
            </a:extLst>
          </p:cNvPr>
          <p:cNvSpPr>
            <a:spLocks noGrp="1"/>
          </p:cNvSpPr>
          <p:nvPr>
            <p:ph type="title"/>
          </p:nvPr>
        </p:nvSpPr>
        <p:spPr>
          <a:xfrm>
            <a:off x="3667987" y="382172"/>
            <a:ext cx="4856026" cy="152858"/>
          </a:xfrm>
        </p:spPr>
        <p:txBody>
          <a:bodyPr>
            <a:noAutofit/>
          </a:bodyPr>
          <a:lstStyle/>
          <a:p>
            <a:pPr algn="ctr"/>
            <a:r>
              <a:rPr lang="es-ES" sz="2400" b="1" dirty="0">
                <a:solidFill>
                  <a:schemeClr val="bg1"/>
                </a:solidFill>
              </a:rPr>
              <a:t>Cumplimiento en STADA (II)</a:t>
            </a:r>
          </a:p>
        </p:txBody>
      </p:sp>
    </p:spTree>
    <p:extLst>
      <p:ext uri="{BB962C8B-B14F-4D97-AF65-F5344CB8AC3E}">
        <p14:creationId xmlns:p14="http://schemas.microsoft.com/office/powerpoint/2010/main" val="399011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8300" y="120922"/>
            <a:ext cx="6375400" cy="677108"/>
          </a:xfrm>
        </p:spPr>
        <p:txBody>
          <a:bodyPr/>
          <a:lstStyle/>
          <a:p>
            <a:r>
              <a:rPr lang="de-DE" dirty="0" err="1"/>
              <a:t>Prevención</a:t>
            </a:r>
            <a:r>
              <a:rPr lang="de-DE" dirty="0"/>
              <a:t> </a:t>
            </a:r>
            <a:br>
              <a:rPr lang="de-DE" dirty="0"/>
            </a:br>
            <a:r>
              <a:rPr lang="de-DE" dirty="0" err="1"/>
              <a:t>Conflictos</a:t>
            </a:r>
            <a:r>
              <a:rPr lang="de-DE" dirty="0"/>
              <a:t> de </a:t>
            </a:r>
            <a:r>
              <a:rPr lang="de-DE" dirty="0" err="1"/>
              <a:t>Interés</a:t>
            </a:r>
            <a:endParaRPr lang="de-DE" dirty="0"/>
          </a:p>
        </p:txBody>
      </p:sp>
      <p:sp>
        <p:nvSpPr>
          <p:cNvPr id="4" name="Fußzeilenplatzhalt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323232"/>
                </a:solidFill>
                <a:effectLst/>
                <a:uLnTx/>
                <a:uFillTx/>
                <a:latin typeface="Noto Sans"/>
                <a:ea typeface="+mn-ea"/>
                <a:cs typeface="+mn-cs"/>
              </a:rPr>
              <a:t>STADA Corporate Presentation – [Department] – Time</a:t>
            </a:r>
            <a:endParaRPr kumimoji="0" lang="de-DE" sz="1000" b="0" i="0" u="none" strike="noStrike" kern="1200" cap="none" spc="0" normalizeH="0" baseline="0" noProof="0" dirty="0">
              <a:ln>
                <a:noFill/>
              </a:ln>
              <a:solidFill>
                <a:srgbClr val="323232"/>
              </a:solidFill>
              <a:effectLst/>
              <a:uLnTx/>
              <a:uFillTx/>
              <a:latin typeface="Noto Sans"/>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F7C51-2FC2-4EB1-84B6-1C7C7BA87583}" type="slidenum">
              <a:rPr kumimoji="0" lang="de-DE" sz="1000" b="0" i="0" u="none" strike="noStrike" kern="1200" cap="none" spc="0" normalizeH="0" baseline="0" noProof="0" smtClean="0">
                <a:ln>
                  <a:noFill/>
                </a:ln>
                <a:solidFill>
                  <a:srgbClr val="323232"/>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000" b="0" i="0" u="none" strike="noStrike" kern="1200" cap="none" spc="0" normalizeH="0" baseline="0" noProof="0" dirty="0">
              <a:ln>
                <a:noFill/>
              </a:ln>
              <a:solidFill>
                <a:srgbClr val="323232"/>
              </a:solidFill>
              <a:effectLst/>
              <a:uLnTx/>
              <a:uFillTx/>
              <a:latin typeface="Noto Sans"/>
              <a:ea typeface="+mn-ea"/>
              <a:cs typeface="+mn-cs"/>
            </a:endParaRPr>
          </a:p>
        </p:txBody>
      </p:sp>
      <p:sp>
        <p:nvSpPr>
          <p:cNvPr id="6" name="Textplatzhalter 5"/>
          <p:cNvSpPr>
            <a:spLocks noGrp="1"/>
          </p:cNvSpPr>
          <p:nvPr>
            <p:ph type="body" sz="quarter" idx="13"/>
          </p:nvPr>
        </p:nvSpPr>
        <p:spPr/>
        <p:txBody>
          <a:bodyPr/>
          <a:lstStyle/>
          <a:p>
            <a:r>
              <a:rPr lang="de-DE" dirty="0" err="1"/>
              <a:t>Situaciones</a:t>
            </a:r>
            <a:r>
              <a:rPr lang="de-DE" dirty="0"/>
              <a:t> </a:t>
            </a:r>
            <a:r>
              <a:rPr lang="de-DE" dirty="0" err="1"/>
              <a:t>típicas</a:t>
            </a:r>
            <a:r>
              <a:rPr lang="de-DE" dirty="0"/>
              <a:t> a </a:t>
            </a:r>
            <a:r>
              <a:rPr lang="de-DE" dirty="0" err="1"/>
              <a:t>nivel</a:t>
            </a:r>
            <a:r>
              <a:rPr lang="de-DE" dirty="0"/>
              <a:t> de </a:t>
            </a:r>
            <a:r>
              <a:rPr lang="de-DE" dirty="0" err="1"/>
              <a:t>ejemplo</a:t>
            </a:r>
            <a:r>
              <a:rPr lang="de-DE" dirty="0"/>
              <a:t>:</a:t>
            </a:r>
          </a:p>
        </p:txBody>
      </p:sp>
      <p:pic>
        <p:nvPicPr>
          <p:cNvPr id="7" name="Inhaltsplatzhalter 3"/>
          <p:cNvPicPr>
            <a:picLocks noGrp="1" noChangeAspect="1"/>
          </p:cNvPicPr>
          <p:nvPr>
            <p:ph idx="1"/>
          </p:nvPr>
        </p:nvPicPr>
        <p:blipFill>
          <a:blip r:embed="rId2"/>
          <a:stretch>
            <a:fillRect/>
          </a:stretch>
        </p:blipFill>
        <p:spPr>
          <a:xfrm>
            <a:off x="799622" y="1706091"/>
            <a:ext cx="7391878" cy="4634569"/>
          </a:xfrm>
          <a:prstGeom prst="rect">
            <a:avLst/>
          </a:prstGeom>
        </p:spPr>
      </p:pic>
    </p:spTree>
    <p:extLst>
      <p:ext uri="{BB962C8B-B14F-4D97-AF65-F5344CB8AC3E}">
        <p14:creationId xmlns:p14="http://schemas.microsoft.com/office/powerpoint/2010/main" val="24621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8300" y="120922"/>
            <a:ext cx="6375400" cy="677108"/>
          </a:xfrm>
        </p:spPr>
        <p:txBody>
          <a:bodyPr/>
          <a:lstStyle/>
          <a:p>
            <a:r>
              <a:rPr lang="de-DE" dirty="0" err="1"/>
              <a:t>Prevención</a:t>
            </a:r>
            <a:r>
              <a:rPr lang="de-DE" dirty="0"/>
              <a:t> </a:t>
            </a:r>
            <a:br>
              <a:rPr lang="de-DE" dirty="0"/>
            </a:br>
            <a:r>
              <a:rPr lang="de-DE" dirty="0" err="1"/>
              <a:t>Conflictos</a:t>
            </a:r>
            <a:r>
              <a:rPr lang="de-DE" dirty="0"/>
              <a:t> de </a:t>
            </a:r>
            <a:r>
              <a:rPr lang="de-DE" dirty="0" err="1"/>
              <a:t>Interés</a:t>
            </a:r>
            <a:endParaRPr lang="de-DE" dirty="0"/>
          </a:p>
        </p:txBody>
      </p:sp>
      <p:sp>
        <p:nvSpPr>
          <p:cNvPr id="3" name="Inhaltsplatzhalter 2"/>
          <p:cNvSpPr>
            <a:spLocks noGrp="1"/>
          </p:cNvSpPr>
          <p:nvPr>
            <p:ph idx="1"/>
          </p:nvPr>
        </p:nvSpPr>
        <p:spPr>
          <a:xfrm>
            <a:off x="479425" y="1776314"/>
            <a:ext cx="11233150" cy="5081686"/>
          </a:xfrm>
        </p:spPr>
        <p:txBody>
          <a:bodyPr/>
          <a:lstStyle/>
          <a:p>
            <a:pPr marL="0" indent="0">
              <a:buNone/>
            </a:pPr>
            <a:r>
              <a:rPr lang="de-DE" dirty="0" err="1"/>
              <a:t>Primero</a:t>
            </a:r>
            <a:r>
              <a:rPr lang="de-DE" dirty="0"/>
              <a:t>: </a:t>
            </a:r>
            <a:r>
              <a:rPr lang="de-DE" b="1" dirty="0" err="1"/>
              <a:t>Intenta</a:t>
            </a:r>
            <a:r>
              <a:rPr lang="de-DE" b="1" dirty="0"/>
              <a:t> </a:t>
            </a:r>
            <a:r>
              <a:rPr lang="de-DE" b="1" dirty="0" err="1"/>
              <a:t>evitar</a:t>
            </a:r>
            <a:r>
              <a:rPr lang="de-DE" b="1" dirty="0"/>
              <a:t> </a:t>
            </a:r>
            <a:r>
              <a:rPr lang="de-DE" dirty="0" err="1"/>
              <a:t>encontrarte</a:t>
            </a:r>
            <a:r>
              <a:rPr lang="de-DE" dirty="0"/>
              <a:t> en </a:t>
            </a:r>
            <a:r>
              <a:rPr lang="de-DE" dirty="0" err="1"/>
              <a:t>una</a:t>
            </a:r>
            <a:r>
              <a:rPr lang="de-DE" dirty="0"/>
              <a:t> </a:t>
            </a:r>
            <a:r>
              <a:rPr lang="de-DE" dirty="0" err="1"/>
              <a:t>situación</a:t>
            </a:r>
            <a:r>
              <a:rPr lang="de-DE" dirty="0"/>
              <a:t> de </a:t>
            </a:r>
            <a:r>
              <a:rPr lang="de-DE" dirty="0" err="1"/>
              <a:t>conflicto</a:t>
            </a:r>
            <a:endParaRPr lang="de-DE" dirty="0"/>
          </a:p>
          <a:p>
            <a:pPr marL="0" indent="0">
              <a:buNone/>
            </a:pPr>
            <a:r>
              <a:rPr lang="de-DE" dirty="0"/>
              <a:t>Segundo: </a:t>
            </a:r>
            <a:r>
              <a:rPr lang="de-DE" dirty="0" err="1"/>
              <a:t>no</a:t>
            </a:r>
            <a:r>
              <a:rPr lang="de-DE" dirty="0"/>
              <a:t> </a:t>
            </a:r>
            <a:r>
              <a:rPr lang="de-DE" dirty="0" err="1"/>
              <a:t>siempre</a:t>
            </a:r>
            <a:r>
              <a:rPr lang="de-DE" dirty="0"/>
              <a:t> es </a:t>
            </a:r>
            <a:r>
              <a:rPr lang="de-DE" dirty="0" err="1"/>
              <a:t>evitable</a:t>
            </a:r>
            <a:r>
              <a:rPr lang="de-DE" dirty="0"/>
              <a:t>, </a:t>
            </a:r>
            <a:r>
              <a:rPr lang="de-DE" dirty="0" err="1"/>
              <a:t>por</a:t>
            </a:r>
            <a:r>
              <a:rPr lang="de-DE" dirty="0"/>
              <a:t> </a:t>
            </a:r>
            <a:r>
              <a:rPr lang="de-DE" dirty="0" err="1"/>
              <a:t>ello</a:t>
            </a:r>
            <a:r>
              <a:rPr lang="de-DE" dirty="0"/>
              <a:t>: </a:t>
            </a:r>
            <a:r>
              <a:rPr lang="de-DE" b="1" dirty="0" err="1"/>
              <a:t>actúa</a:t>
            </a:r>
            <a:r>
              <a:rPr lang="de-DE" b="1" dirty="0"/>
              <a:t> de la forma </a:t>
            </a:r>
            <a:r>
              <a:rPr lang="de-DE" b="1" dirty="0" err="1"/>
              <a:t>mas</a:t>
            </a:r>
            <a:r>
              <a:rPr lang="de-DE" b="1" dirty="0"/>
              <a:t> transparente y </a:t>
            </a:r>
            <a:r>
              <a:rPr lang="de-DE" b="1" dirty="0" err="1"/>
              <a:t>comuníca</a:t>
            </a:r>
            <a:r>
              <a:rPr lang="de-DE" b="1" dirty="0"/>
              <a:t> </a:t>
            </a:r>
            <a:r>
              <a:rPr lang="de-DE" dirty="0"/>
              <a:t>la </a:t>
            </a:r>
            <a:r>
              <a:rPr lang="de-DE" dirty="0" err="1"/>
              <a:t>situación</a:t>
            </a:r>
            <a:r>
              <a:rPr lang="de-DE" dirty="0"/>
              <a:t> </a:t>
            </a:r>
            <a:r>
              <a:rPr lang="de-DE" b="1" dirty="0"/>
              <a:t>al </a:t>
            </a:r>
            <a:r>
              <a:rPr lang="de-DE" b="1" dirty="0" err="1"/>
              <a:t>superior</a:t>
            </a:r>
            <a:r>
              <a:rPr lang="de-DE" b="1" dirty="0"/>
              <a:t> de tu </a:t>
            </a:r>
            <a:r>
              <a:rPr lang="de-DE" b="1" dirty="0" err="1"/>
              <a:t>superior</a:t>
            </a:r>
            <a:r>
              <a:rPr lang="de-DE" b="1" dirty="0"/>
              <a:t> </a:t>
            </a:r>
            <a:r>
              <a:rPr lang="de-DE" b="1" dirty="0" err="1"/>
              <a:t>jerárquico</a:t>
            </a:r>
            <a:r>
              <a:rPr lang="de-DE" b="1" dirty="0"/>
              <a:t> </a:t>
            </a:r>
            <a:r>
              <a:rPr lang="de-DE" dirty="0"/>
              <a:t>(Mar Fábregas) </a:t>
            </a:r>
            <a:r>
              <a:rPr lang="de-DE" dirty="0" err="1"/>
              <a:t>rellenando</a:t>
            </a:r>
            <a:r>
              <a:rPr lang="de-DE" dirty="0"/>
              <a:t> </a:t>
            </a:r>
            <a:r>
              <a:rPr lang="de-DE" dirty="0" err="1"/>
              <a:t>el</a:t>
            </a:r>
            <a:r>
              <a:rPr lang="de-DE" dirty="0"/>
              <a:t> </a:t>
            </a:r>
            <a:r>
              <a:rPr lang="de-DE" dirty="0" err="1"/>
              <a:t>formulario</a:t>
            </a:r>
            <a:r>
              <a:rPr lang="de-DE" dirty="0"/>
              <a:t> </a:t>
            </a:r>
            <a:r>
              <a:rPr lang="de-DE" dirty="0" err="1"/>
              <a:t>correspondiente</a:t>
            </a:r>
            <a:r>
              <a:rPr lang="de-DE" dirty="0"/>
              <a:t>. </a:t>
            </a:r>
          </a:p>
          <a:p>
            <a:pPr marL="0" indent="0">
              <a:buNone/>
            </a:pPr>
            <a:r>
              <a:rPr lang="de-DE" dirty="0" err="1"/>
              <a:t>Tercero</a:t>
            </a:r>
            <a:r>
              <a:rPr lang="de-DE" dirty="0"/>
              <a:t>: </a:t>
            </a:r>
            <a:r>
              <a:rPr lang="de-DE" b="1" dirty="0" err="1"/>
              <a:t>cumple</a:t>
            </a:r>
            <a:r>
              <a:rPr lang="de-DE" b="1" dirty="0"/>
              <a:t> </a:t>
            </a:r>
            <a:r>
              <a:rPr lang="de-DE" b="1" dirty="0" err="1"/>
              <a:t>con</a:t>
            </a:r>
            <a:r>
              <a:rPr lang="de-DE" b="1" dirty="0"/>
              <a:t> la </a:t>
            </a:r>
            <a:r>
              <a:rPr lang="de-DE" b="1" dirty="0" err="1"/>
              <a:t>decisión</a:t>
            </a:r>
            <a:r>
              <a:rPr lang="de-DE" b="1" dirty="0"/>
              <a:t> </a:t>
            </a:r>
            <a:r>
              <a:rPr lang="de-DE" b="1" dirty="0" err="1"/>
              <a:t>adoptada</a:t>
            </a:r>
            <a:r>
              <a:rPr lang="de-DE" b="1" dirty="0"/>
              <a:t> </a:t>
            </a:r>
            <a:r>
              <a:rPr lang="de-DE" dirty="0" err="1"/>
              <a:t>por</a:t>
            </a:r>
            <a:r>
              <a:rPr lang="de-DE" dirty="0"/>
              <a:t> </a:t>
            </a:r>
            <a:r>
              <a:rPr lang="de-DE" dirty="0" err="1"/>
              <a:t>el</a:t>
            </a:r>
            <a:r>
              <a:rPr lang="de-DE" dirty="0"/>
              <a:t> </a:t>
            </a:r>
            <a:r>
              <a:rPr lang="de-DE" dirty="0" err="1"/>
              <a:t>superior</a:t>
            </a:r>
            <a:r>
              <a:rPr lang="de-DE" dirty="0"/>
              <a:t> de tu </a:t>
            </a:r>
            <a:r>
              <a:rPr lang="de-DE" dirty="0" err="1"/>
              <a:t>superior</a:t>
            </a:r>
            <a:r>
              <a:rPr lang="de-DE" dirty="0"/>
              <a:t>  </a:t>
            </a:r>
          </a:p>
        </p:txBody>
      </p:sp>
      <p:sp>
        <p:nvSpPr>
          <p:cNvPr id="4" name="Fußzeilenplatzhalt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323232"/>
                </a:solidFill>
                <a:effectLst/>
                <a:uLnTx/>
                <a:uFillTx/>
                <a:latin typeface="Noto Sans"/>
                <a:ea typeface="+mn-ea"/>
                <a:cs typeface="+mn-cs"/>
              </a:rPr>
              <a:t>STADA Corporate Presentation – [Department] – Time</a:t>
            </a:r>
            <a:endParaRPr kumimoji="0" lang="de-DE" sz="1000" b="0" i="0" u="none" strike="noStrike" kern="1200" cap="none" spc="0" normalizeH="0" baseline="0" noProof="0" dirty="0">
              <a:ln>
                <a:noFill/>
              </a:ln>
              <a:solidFill>
                <a:srgbClr val="323232"/>
              </a:solidFill>
              <a:effectLst/>
              <a:uLnTx/>
              <a:uFillTx/>
              <a:latin typeface="Noto Sans"/>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F7C51-2FC2-4EB1-84B6-1C7C7BA87583}" type="slidenum">
              <a:rPr kumimoji="0" lang="de-DE" sz="1000" b="0" i="0" u="none" strike="noStrike" kern="1200" cap="none" spc="0" normalizeH="0" baseline="0" noProof="0" smtClean="0">
                <a:ln>
                  <a:noFill/>
                </a:ln>
                <a:solidFill>
                  <a:srgbClr val="323232"/>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dirty="0">
              <a:ln>
                <a:noFill/>
              </a:ln>
              <a:solidFill>
                <a:srgbClr val="323232"/>
              </a:solidFill>
              <a:effectLst/>
              <a:uLnTx/>
              <a:uFillTx/>
              <a:latin typeface="Noto Sans"/>
              <a:ea typeface="+mn-ea"/>
              <a:cs typeface="+mn-cs"/>
            </a:endParaRPr>
          </a:p>
        </p:txBody>
      </p:sp>
      <p:sp>
        <p:nvSpPr>
          <p:cNvPr id="6" name="Textplatzhalter 5"/>
          <p:cNvSpPr>
            <a:spLocks noGrp="1"/>
          </p:cNvSpPr>
          <p:nvPr>
            <p:ph type="body" sz="quarter" idx="13"/>
          </p:nvPr>
        </p:nvSpPr>
        <p:spPr/>
        <p:txBody>
          <a:bodyPr/>
          <a:lstStyle/>
          <a:p>
            <a:r>
              <a:rPr lang="de-DE" dirty="0" err="1"/>
              <a:t>Qué</a:t>
            </a:r>
            <a:r>
              <a:rPr lang="de-DE" dirty="0"/>
              <a:t> </a:t>
            </a:r>
            <a:r>
              <a:rPr lang="de-DE" dirty="0" err="1"/>
              <a:t>debo</a:t>
            </a:r>
            <a:r>
              <a:rPr lang="de-DE" dirty="0"/>
              <a:t> </a:t>
            </a:r>
            <a:r>
              <a:rPr lang="de-DE" dirty="0" err="1"/>
              <a:t>hacer</a:t>
            </a:r>
            <a:r>
              <a:rPr lang="de-DE" dirty="0"/>
              <a:t> </a:t>
            </a:r>
            <a:r>
              <a:rPr lang="de-DE" dirty="0" err="1"/>
              <a:t>cuando</a:t>
            </a:r>
            <a:r>
              <a:rPr lang="de-DE" dirty="0"/>
              <a:t> </a:t>
            </a:r>
            <a:r>
              <a:rPr lang="de-DE" dirty="0" err="1"/>
              <a:t>me</a:t>
            </a:r>
            <a:r>
              <a:rPr lang="de-DE" dirty="0"/>
              <a:t> </a:t>
            </a:r>
            <a:r>
              <a:rPr lang="de-DE" dirty="0" err="1"/>
              <a:t>encuentre</a:t>
            </a:r>
            <a:r>
              <a:rPr lang="de-DE" dirty="0"/>
              <a:t> en </a:t>
            </a:r>
            <a:r>
              <a:rPr lang="de-DE" dirty="0" err="1"/>
              <a:t>una</a:t>
            </a:r>
            <a:r>
              <a:rPr lang="de-DE" dirty="0"/>
              <a:t> </a:t>
            </a:r>
            <a:r>
              <a:rPr lang="de-DE" dirty="0" err="1"/>
              <a:t>situación</a:t>
            </a:r>
            <a:r>
              <a:rPr lang="de-DE" dirty="0"/>
              <a:t> de </a:t>
            </a:r>
            <a:r>
              <a:rPr lang="de-DE" dirty="0" err="1"/>
              <a:t>conflicto</a:t>
            </a:r>
            <a:r>
              <a:rPr lang="de-DE" dirty="0"/>
              <a:t> de </a:t>
            </a:r>
            <a:r>
              <a:rPr lang="de-DE" dirty="0" err="1"/>
              <a:t>intereses</a:t>
            </a:r>
            <a:r>
              <a:rPr lang="de-DE" dirty="0"/>
              <a:t>?</a:t>
            </a:r>
          </a:p>
        </p:txBody>
      </p:sp>
      <p:cxnSp>
        <p:nvCxnSpPr>
          <p:cNvPr id="8" name="Gerade Verbindung mit Pfeil 7"/>
          <p:cNvCxnSpPr/>
          <p:nvPr/>
        </p:nvCxnSpPr>
        <p:spPr>
          <a:xfrm>
            <a:off x="479425" y="4308339"/>
            <a:ext cx="812779" cy="8818"/>
          </a:xfrm>
          <a:prstGeom prst="straightConnector1">
            <a:avLst/>
          </a:prstGeom>
          <a:ln w="38100">
            <a:solidFill>
              <a:srgbClr val="D50058"/>
            </a:solidFill>
            <a:tailEnd type="triangle"/>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471600" y="3898649"/>
            <a:ext cx="5476876" cy="914400"/>
          </a:xfrm>
          <a:prstGeom prst="rect">
            <a:avLst/>
          </a:prstGeom>
          <a:noFill/>
          <a:ln w="38100">
            <a:solidFill>
              <a:srgbClr val="D50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23232"/>
                </a:solidFill>
                <a:effectLst/>
                <a:uLnTx/>
                <a:uFillTx/>
                <a:latin typeface="Noto Sans"/>
                <a:ea typeface="+mn-ea"/>
                <a:cs typeface="+mn-cs"/>
              </a:rPr>
              <a:t>NO HAY CONFLICTO. la </a:t>
            </a:r>
            <a:r>
              <a:rPr kumimoji="0" lang="de-DE" sz="1800" b="0" i="0" u="none" strike="noStrike" kern="1200" cap="none" spc="0" normalizeH="0" baseline="0" noProof="0" dirty="0" err="1">
                <a:ln>
                  <a:noFill/>
                </a:ln>
                <a:solidFill>
                  <a:srgbClr val="323232"/>
                </a:solidFill>
                <a:effectLst/>
                <a:uLnTx/>
                <a:uFillTx/>
                <a:latin typeface="Noto Sans"/>
                <a:ea typeface="+mn-ea"/>
                <a:cs typeface="+mn-cs"/>
              </a:rPr>
              <a:t>situación</a:t>
            </a:r>
            <a:r>
              <a:rPr kumimoji="0" lang="de-DE" sz="1800" b="0" i="0" u="none" strike="noStrike" kern="1200" cap="none" spc="0" normalizeH="0" baseline="0" noProof="0" dirty="0">
                <a:ln>
                  <a:noFill/>
                </a:ln>
                <a:solidFill>
                  <a:srgbClr val="323232"/>
                </a:solidFill>
                <a:effectLst/>
                <a:uLnTx/>
                <a:uFillTx/>
                <a:latin typeface="Noto Sans"/>
                <a:ea typeface="+mn-ea"/>
                <a:cs typeface="+mn-cs"/>
              </a:rPr>
              <a:t>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no</a:t>
            </a:r>
            <a:r>
              <a:rPr kumimoji="0" lang="de-DE" sz="1800" b="1" i="0" u="none" strike="noStrike" kern="1200" cap="none" spc="0" normalizeH="0" baseline="0" noProof="0" dirty="0">
                <a:ln>
                  <a:noFill/>
                </a:ln>
                <a:solidFill>
                  <a:srgbClr val="323232"/>
                </a:solidFill>
                <a:effectLst/>
                <a:uLnTx/>
                <a:uFillTx/>
                <a:latin typeface="Noto Sans"/>
                <a:ea typeface="+mn-ea"/>
                <a:cs typeface="+mn-cs"/>
              </a:rPr>
              <a:t>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genera</a:t>
            </a:r>
            <a:r>
              <a:rPr kumimoji="0" lang="de-DE" sz="1800" b="1" i="0" u="none" strike="noStrike" kern="1200" cap="none" spc="0" normalizeH="0" baseline="0" noProof="0" dirty="0">
                <a:ln>
                  <a:noFill/>
                </a:ln>
                <a:solidFill>
                  <a:srgbClr val="323232"/>
                </a:solidFill>
                <a:effectLst/>
                <a:uLnTx/>
                <a:uFillTx/>
                <a:latin typeface="Noto Sans"/>
                <a:ea typeface="+mn-ea"/>
                <a:cs typeface="+mn-cs"/>
              </a:rPr>
              <a:t>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un</a:t>
            </a:r>
            <a:r>
              <a:rPr kumimoji="0" lang="de-DE" sz="1800" b="1" i="0" u="none" strike="noStrike" kern="1200" cap="none" spc="0" normalizeH="0" baseline="0" noProof="0" dirty="0">
                <a:ln>
                  <a:noFill/>
                </a:ln>
                <a:solidFill>
                  <a:srgbClr val="323232"/>
                </a:solidFill>
                <a:effectLst/>
                <a:uLnTx/>
                <a:uFillTx/>
                <a:latin typeface="Noto Sans"/>
                <a:ea typeface="+mn-ea"/>
                <a:cs typeface="+mn-cs"/>
              </a:rPr>
              <a:t>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riesgo</a:t>
            </a:r>
            <a:r>
              <a:rPr kumimoji="0" lang="de-DE" sz="1800" b="1" i="0" u="none" strike="noStrike" kern="1200" cap="none" spc="0" normalizeH="0" baseline="0" noProof="0" dirty="0">
                <a:ln>
                  <a:noFill/>
                </a:ln>
                <a:solidFill>
                  <a:srgbClr val="323232"/>
                </a:solidFill>
                <a:effectLst/>
                <a:uLnTx/>
                <a:uFillTx/>
                <a:latin typeface="Noto Sans"/>
                <a:ea typeface="+mn-ea"/>
                <a:cs typeface="+mn-cs"/>
              </a:rPr>
              <a:t> o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desventaja</a:t>
            </a:r>
            <a:r>
              <a:rPr kumimoji="0" lang="de-DE" sz="1800" b="1" i="0" u="none" strike="noStrike" kern="1200" cap="none" spc="0" normalizeH="0" baseline="0" noProof="0" dirty="0">
                <a:ln>
                  <a:noFill/>
                </a:ln>
                <a:solidFill>
                  <a:srgbClr val="323232"/>
                </a:solidFill>
                <a:effectLst/>
                <a:uLnTx/>
                <a:uFillTx/>
                <a:latin typeface="Noto Sans"/>
                <a:ea typeface="+mn-ea"/>
                <a:cs typeface="+mn-cs"/>
              </a:rPr>
              <a:t>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para</a:t>
            </a:r>
            <a:r>
              <a:rPr kumimoji="0" lang="de-DE" sz="1800" b="1" i="0" u="none" strike="noStrike" kern="1200" cap="none" spc="0" normalizeH="0" baseline="0" noProof="0" dirty="0">
                <a:ln>
                  <a:noFill/>
                </a:ln>
                <a:solidFill>
                  <a:srgbClr val="323232"/>
                </a:solidFill>
                <a:effectLst/>
                <a:uLnTx/>
                <a:uFillTx/>
                <a:latin typeface="Noto Sans"/>
                <a:ea typeface="+mn-ea"/>
                <a:cs typeface="+mn-cs"/>
              </a:rPr>
              <a:t> la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compañía</a:t>
            </a:r>
            <a:endParaRPr kumimoji="0" lang="de-DE" sz="1800" b="1" i="0" u="none" strike="noStrike" kern="1200" cap="none" spc="0" normalizeH="0" baseline="0" noProof="0" dirty="0">
              <a:ln>
                <a:noFill/>
              </a:ln>
              <a:solidFill>
                <a:srgbClr val="323232"/>
              </a:solidFill>
              <a:effectLst/>
              <a:uLnTx/>
              <a:uFillTx/>
              <a:latin typeface="Noto Sans"/>
              <a:ea typeface="+mn-ea"/>
              <a:cs typeface="+mn-cs"/>
            </a:endParaRPr>
          </a:p>
        </p:txBody>
      </p:sp>
      <p:sp>
        <p:nvSpPr>
          <p:cNvPr id="12" name="Rechteck 11"/>
          <p:cNvSpPr/>
          <p:nvPr/>
        </p:nvSpPr>
        <p:spPr>
          <a:xfrm>
            <a:off x="1384299" y="5238862"/>
            <a:ext cx="5476877" cy="914400"/>
          </a:xfrm>
          <a:prstGeom prst="rect">
            <a:avLst/>
          </a:prstGeom>
          <a:noFill/>
          <a:ln w="38100">
            <a:solidFill>
              <a:srgbClr val="D50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23232"/>
                </a:solidFill>
                <a:effectLst/>
                <a:uLnTx/>
                <a:uFillTx/>
                <a:latin typeface="Noto Sans"/>
                <a:ea typeface="+mn-ea"/>
                <a:cs typeface="+mn-cs"/>
              </a:rPr>
              <a:t>HAY CONFLICTO . La </a:t>
            </a:r>
            <a:r>
              <a:rPr kumimoji="0" lang="de-DE" sz="1800" b="0" i="0" u="none" strike="noStrike" kern="1200" cap="none" spc="0" normalizeH="0" baseline="0" noProof="0" dirty="0" err="1">
                <a:ln>
                  <a:noFill/>
                </a:ln>
                <a:solidFill>
                  <a:srgbClr val="323232"/>
                </a:solidFill>
                <a:effectLst/>
                <a:uLnTx/>
                <a:uFillTx/>
                <a:latin typeface="Noto Sans"/>
                <a:ea typeface="+mn-ea"/>
                <a:cs typeface="+mn-cs"/>
              </a:rPr>
              <a:t>situación</a:t>
            </a:r>
            <a:r>
              <a:rPr kumimoji="0" lang="de-DE" sz="1800" b="0" i="0" u="none" strike="noStrike" kern="1200" cap="none" spc="0" normalizeH="0" baseline="0" noProof="0" dirty="0">
                <a:ln>
                  <a:noFill/>
                </a:ln>
                <a:solidFill>
                  <a:srgbClr val="323232"/>
                </a:solidFill>
                <a:effectLst/>
                <a:uLnTx/>
                <a:uFillTx/>
                <a:latin typeface="Noto Sans"/>
                <a:ea typeface="+mn-ea"/>
                <a:cs typeface="+mn-cs"/>
              </a:rPr>
              <a:t>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genera</a:t>
            </a:r>
            <a:r>
              <a:rPr kumimoji="0" lang="de-DE" sz="1800" b="1" i="0" u="none" strike="noStrike" kern="1200" cap="none" spc="0" normalizeH="0" baseline="0" noProof="0" dirty="0">
                <a:ln>
                  <a:noFill/>
                </a:ln>
                <a:solidFill>
                  <a:srgbClr val="323232"/>
                </a:solidFill>
                <a:effectLst/>
                <a:uLnTx/>
                <a:uFillTx/>
                <a:latin typeface="Noto Sans"/>
                <a:ea typeface="+mn-ea"/>
                <a:cs typeface="+mn-cs"/>
              </a:rPr>
              <a:t>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un</a:t>
            </a:r>
            <a:r>
              <a:rPr kumimoji="0" lang="de-DE" sz="1800" b="1" i="0" u="none" strike="noStrike" kern="1200" cap="none" spc="0" normalizeH="0" baseline="0" noProof="0" dirty="0">
                <a:ln>
                  <a:noFill/>
                </a:ln>
                <a:solidFill>
                  <a:srgbClr val="323232"/>
                </a:solidFill>
                <a:effectLst/>
                <a:uLnTx/>
                <a:uFillTx/>
                <a:latin typeface="Noto Sans"/>
                <a:ea typeface="+mn-ea"/>
                <a:cs typeface="+mn-cs"/>
              </a:rPr>
              <a:t>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riesgo</a:t>
            </a:r>
            <a:r>
              <a:rPr kumimoji="0" lang="de-DE" sz="1800" b="1" i="0" u="none" strike="noStrike" kern="1200" cap="none" spc="0" normalizeH="0" baseline="0" noProof="0" dirty="0">
                <a:ln>
                  <a:noFill/>
                </a:ln>
                <a:solidFill>
                  <a:srgbClr val="323232"/>
                </a:solidFill>
                <a:effectLst/>
                <a:uLnTx/>
                <a:uFillTx/>
                <a:latin typeface="Noto Sans"/>
                <a:ea typeface="+mn-ea"/>
                <a:cs typeface="+mn-cs"/>
              </a:rPr>
              <a:t> o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desventaja</a:t>
            </a:r>
            <a:r>
              <a:rPr kumimoji="0" lang="de-DE" sz="1800" b="1" i="0" u="none" strike="noStrike" kern="1200" cap="none" spc="0" normalizeH="0" baseline="0" noProof="0" dirty="0">
                <a:ln>
                  <a:noFill/>
                </a:ln>
                <a:solidFill>
                  <a:srgbClr val="323232"/>
                </a:solidFill>
                <a:effectLst/>
                <a:uLnTx/>
                <a:uFillTx/>
                <a:latin typeface="Noto Sans"/>
                <a:ea typeface="+mn-ea"/>
                <a:cs typeface="+mn-cs"/>
              </a:rPr>
              <a:t>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para</a:t>
            </a:r>
            <a:r>
              <a:rPr kumimoji="0" lang="de-DE" sz="1800" b="1" i="0" u="none" strike="noStrike" kern="1200" cap="none" spc="0" normalizeH="0" baseline="0" noProof="0" dirty="0">
                <a:ln>
                  <a:noFill/>
                </a:ln>
                <a:solidFill>
                  <a:srgbClr val="323232"/>
                </a:solidFill>
                <a:effectLst/>
                <a:uLnTx/>
                <a:uFillTx/>
                <a:latin typeface="Noto Sans"/>
                <a:ea typeface="+mn-ea"/>
                <a:cs typeface="+mn-cs"/>
              </a:rPr>
              <a:t> la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compañía</a:t>
            </a:r>
            <a:r>
              <a:rPr kumimoji="0" lang="de-DE" sz="1800" b="1" i="0" u="none" strike="noStrike" kern="1200" cap="none" spc="0" normalizeH="0" baseline="0" noProof="0" dirty="0">
                <a:ln>
                  <a:noFill/>
                </a:ln>
                <a:solidFill>
                  <a:srgbClr val="323232"/>
                </a:solidFill>
                <a:effectLst/>
                <a:uLnTx/>
                <a:uFillTx/>
                <a:latin typeface="Noto Sans"/>
                <a:ea typeface="+mn-ea"/>
                <a:cs typeface="+mn-cs"/>
              </a:rPr>
              <a:t> (e.g.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impugnación</a:t>
            </a:r>
            <a:r>
              <a:rPr kumimoji="0" lang="de-DE" sz="1800" b="1" i="0" u="none" strike="noStrike" kern="1200" cap="none" spc="0" normalizeH="0" baseline="0" noProof="0" dirty="0">
                <a:ln>
                  <a:noFill/>
                </a:ln>
                <a:solidFill>
                  <a:srgbClr val="323232"/>
                </a:solidFill>
                <a:effectLst/>
                <a:uLnTx/>
                <a:uFillTx/>
                <a:latin typeface="Noto Sans"/>
                <a:ea typeface="+mn-ea"/>
                <a:cs typeface="+mn-cs"/>
              </a:rPr>
              <a:t>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por</a:t>
            </a:r>
            <a:r>
              <a:rPr kumimoji="0" lang="de-DE" sz="1800" b="1" i="0" u="none" strike="noStrike" kern="1200" cap="none" spc="0" normalizeH="0" baseline="0" noProof="0" dirty="0">
                <a:ln>
                  <a:noFill/>
                </a:ln>
                <a:solidFill>
                  <a:srgbClr val="323232"/>
                </a:solidFill>
                <a:effectLst/>
                <a:uLnTx/>
                <a:uFillTx/>
                <a:latin typeface="Noto Sans"/>
                <a:ea typeface="+mn-ea"/>
                <a:cs typeface="+mn-cs"/>
              </a:rPr>
              <a:t> </a:t>
            </a:r>
            <a:r>
              <a:rPr kumimoji="0" lang="de-DE" sz="1800" b="1" i="0" u="none" strike="noStrike" kern="1200" cap="none" spc="0" normalizeH="0" baseline="0" noProof="0" dirty="0" err="1">
                <a:ln>
                  <a:noFill/>
                </a:ln>
                <a:solidFill>
                  <a:srgbClr val="323232"/>
                </a:solidFill>
                <a:effectLst/>
                <a:uLnTx/>
                <a:uFillTx/>
                <a:latin typeface="Noto Sans"/>
                <a:ea typeface="+mn-ea"/>
                <a:cs typeface="+mn-cs"/>
              </a:rPr>
              <a:t>terceros</a:t>
            </a:r>
            <a:r>
              <a:rPr kumimoji="0" lang="de-DE" sz="1800" b="1" i="0" u="none" strike="noStrike" kern="1200" cap="none" spc="0" normalizeH="0" baseline="0" noProof="0" dirty="0">
                <a:ln>
                  <a:noFill/>
                </a:ln>
                <a:solidFill>
                  <a:srgbClr val="323232"/>
                </a:solidFill>
                <a:effectLst/>
                <a:uLnTx/>
                <a:uFillTx/>
                <a:latin typeface="Noto Sans"/>
                <a:ea typeface="+mn-ea"/>
                <a:cs typeface="+mn-cs"/>
              </a:rPr>
              <a:t>)</a:t>
            </a:r>
          </a:p>
        </p:txBody>
      </p:sp>
      <p:sp>
        <p:nvSpPr>
          <p:cNvPr id="17" name="Rechteck 16"/>
          <p:cNvSpPr/>
          <p:nvPr/>
        </p:nvSpPr>
        <p:spPr>
          <a:xfrm>
            <a:off x="8301800" y="3859957"/>
            <a:ext cx="3156594" cy="914400"/>
          </a:xfrm>
          <a:prstGeom prst="rect">
            <a:avLst/>
          </a:prstGeom>
          <a:noFill/>
          <a:ln w="38100">
            <a:solidFill>
              <a:srgbClr val="D50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23232"/>
                </a:solidFill>
                <a:effectLst/>
                <a:uLnTx/>
                <a:uFillTx/>
                <a:latin typeface="Noto Sans"/>
                <a:ea typeface="+mn-ea"/>
                <a:cs typeface="+mn-cs"/>
              </a:rPr>
              <a:t>Se </a:t>
            </a:r>
            <a:r>
              <a:rPr kumimoji="0" lang="de-DE" sz="1800" b="0" i="0" u="none" strike="noStrike" kern="1200" cap="none" spc="0" normalizeH="0" baseline="0" noProof="0" dirty="0" err="1">
                <a:ln>
                  <a:noFill/>
                </a:ln>
                <a:solidFill>
                  <a:srgbClr val="323232"/>
                </a:solidFill>
                <a:effectLst/>
                <a:uLnTx/>
                <a:uFillTx/>
                <a:latin typeface="Noto Sans"/>
                <a:ea typeface="+mn-ea"/>
                <a:cs typeface="+mn-cs"/>
              </a:rPr>
              <a:t>aprueba</a:t>
            </a:r>
            <a:r>
              <a:rPr kumimoji="0" lang="de-DE" sz="1800" b="0" i="0" u="none" strike="noStrike" kern="1200" cap="none" spc="0" normalizeH="0" baseline="0" noProof="0" dirty="0">
                <a:ln>
                  <a:noFill/>
                </a:ln>
                <a:solidFill>
                  <a:srgbClr val="323232"/>
                </a:solidFill>
                <a:effectLst/>
                <a:uLnTx/>
                <a:uFillTx/>
                <a:latin typeface="Noto Sans"/>
                <a:ea typeface="+mn-ea"/>
                <a:cs typeface="+mn-cs"/>
              </a:rPr>
              <a:t> la </a:t>
            </a:r>
            <a:r>
              <a:rPr kumimoji="0" lang="de-DE" sz="1800" b="0" i="0" u="none" strike="noStrike" kern="1200" cap="none" spc="0" normalizeH="0" baseline="0" noProof="0" dirty="0" err="1">
                <a:ln>
                  <a:noFill/>
                </a:ln>
                <a:solidFill>
                  <a:srgbClr val="323232"/>
                </a:solidFill>
                <a:effectLst/>
                <a:uLnTx/>
                <a:uFillTx/>
                <a:latin typeface="Noto Sans"/>
                <a:ea typeface="+mn-ea"/>
                <a:cs typeface="+mn-cs"/>
              </a:rPr>
              <a:t>transacción</a:t>
            </a:r>
            <a:r>
              <a:rPr kumimoji="0" lang="de-DE" sz="1800" b="0" i="0" u="none" strike="noStrike" kern="1200" cap="none" spc="0" normalizeH="0" baseline="0" noProof="0" dirty="0">
                <a:ln>
                  <a:noFill/>
                </a:ln>
                <a:solidFill>
                  <a:srgbClr val="323232"/>
                </a:solidFill>
                <a:effectLst/>
                <a:uLnTx/>
                <a:uFillTx/>
                <a:latin typeface="Noto Sans"/>
                <a:ea typeface="+mn-ea"/>
                <a:cs typeface="+mn-cs"/>
              </a:rPr>
              <a:t> </a:t>
            </a:r>
          </a:p>
        </p:txBody>
      </p:sp>
      <p:sp>
        <p:nvSpPr>
          <p:cNvPr id="21" name="Rechteck 20"/>
          <p:cNvSpPr/>
          <p:nvPr/>
        </p:nvSpPr>
        <p:spPr>
          <a:xfrm>
            <a:off x="8301800" y="5055447"/>
            <a:ext cx="3135966" cy="1281231"/>
          </a:xfrm>
          <a:prstGeom prst="rect">
            <a:avLst/>
          </a:prstGeom>
          <a:noFill/>
          <a:ln w="38100">
            <a:solidFill>
              <a:srgbClr val="D50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323232"/>
                </a:solidFill>
                <a:effectLst/>
                <a:uLnTx/>
                <a:uFillTx/>
                <a:latin typeface="Noto Sans"/>
                <a:ea typeface="+mn-ea"/>
                <a:cs typeface="+mn-cs"/>
              </a:rPr>
              <a:t>Se </a:t>
            </a:r>
            <a:r>
              <a:rPr kumimoji="0" lang="de-DE" sz="1800" b="0" i="0" u="none" strike="noStrike" kern="1200" cap="none" spc="0" normalizeH="0" baseline="0" noProof="0" dirty="0" err="1">
                <a:ln>
                  <a:noFill/>
                </a:ln>
                <a:solidFill>
                  <a:srgbClr val="323232"/>
                </a:solidFill>
                <a:effectLst/>
                <a:uLnTx/>
                <a:uFillTx/>
                <a:latin typeface="Noto Sans"/>
                <a:ea typeface="+mn-ea"/>
                <a:cs typeface="+mn-cs"/>
              </a:rPr>
              <a:t>deniega</a:t>
            </a:r>
            <a:r>
              <a:rPr kumimoji="0" lang="de-DE" sz="1800" b="0" i="0" u="none" strike="noStrike" kern="1200" cap="none" spc="0" normalizeH="0" baseline="0" noProof="0" dirty="0">
                <a:ln>
                  <a:noFill/>
                </a:ln>
                <a:solidFill>
                  <a:srgbClr val="323232"/>
                </a:solidFill>
                <a:effectLst/>
                <a:uLnTx/>
                <a:uFillTx/>
                <a:latin typeface="Noto Sans"/>
                <a:ea typeface="+mn-ea"/>
                <a:cs typeface="+mn-cs"/>
              </a:rPr>
              <a:t> la </a:t>
            </a:r>
            <a:r>
              <a:rPr kumimoji="0" lang="de-DE" sz="1800" b="0" i="0" u="none" strike="noStrike" kern="1200" cap="none" spc="0" normalizeH="0" baseline="0" noProof="0" dirty="0" err="1">
                <a:ln>
                  <a:noFill/>
                </a:ln>
                <a:solidFill>
                  <a:srgbClr val="323232"/>
                </a:solidFill>
                <a:effectLst/>
                <a:uLnTx/>
                <a:uFillTx/>
                <a:latin typeface="Noto Sans"/>
                <a:ea typeface="+mn-ea"/>
                <a:cs typeface="+mn-cs"/>
              </a:rPr>
              <a:t>transacción</a:t>
            </a:r>
            <a:r>
              <a:rPr kumimoji="0" lang="de-DE" sz="1800" b="0" i="0" u="none" strike="noStrike" kern="1200" cap="none" spc="0" normalizeH="0" baseline="0" noProof="0" dirty="0">
                <a:ln>
                  <a:noFill/>
                </a:ln>
                <a:solidFill>
                  <a:srgbClr val="323232"/>
                </a:solidFill>
                <a:effectLst/>
                <a:uLnTx/>
                <a:uFillTx/>
                <a:latin typeface="Noto Sans"/>
                <a:ea typeface="+mn-ea"/>
                <a:cs typeface="+mn-cs"/>
              </a:rPr>
              <a:t>, se </a:t>
            </a:r>
            <a:r>
              <a:rPr kumimoji="0" lang="de-DE" sz="1800" b="0" i="0" u="none" strike="noStrike" kern="1200" cap="none" spc="0" normalizeH="0" baseline="0" noProof="0" dirty="0" err="1">
                <a:ln>
                  <a:noFill/>
                </a:ln>
                <a:solidFill>
                  <a:srgbClr val="323232"/>
                </a:solidFill>
                <a:effectLst/>
                <a:uLnTx/>
                <a:uFillTx/>
                <a:latin typeface="Noto Sans"/>
                <a:ea typeface="+mn-ea"/>
                <a:cs typeface="+mn-cs"/>
              </a:rPr>
              <a:t>adoptan</a:t>
            </a:r>
            <a:r>
              <a:rPr kumimoji="0" lang="de-DE" sz="1800" b="0" i="0" u="none" strike="noStrike" kern="1200" cap="none" spc="0" normalizeH="0" baseline="0" noProof="0" dirty="0">
                <a:ln>
                  <a:noFill/>
                </a:ln>
                <a:solidFill>
                  <a:srgbClr val="323232"/>
                </a:solidFill>
                <a:effectLst/>
                <a:uLnTx/>
                <a:uFillTx/>
                <a:latin typeface="Noto Sans"/>
                <a:ea typeface="+mn-ea"/>
                <a:cs typeface="+mn-cs"/>
              </a:rPr>
              <a:t> </a:t>
            </a:r>
            <a:r>
              <a:rPr kumimoji="0" lang="de-DE" sz="1800" b="0" i="0" u="none" strike="noStrike" kern="1200" cap="none" spc="0" normalizeH="0" baseline="0" noProof="0" dirty="0" err="1">
                <a:ln>
                  <a:noFill/>
                </a:ln>
                <a:solidFill>
                  <a:srgbClr val="323232"/>
                </a:solidFill>
                <a:effectLst/>
                <a:uLnTx/>
                <a:uFillTx/>
                <a:latin typeface="Noto Sans"/>
                <a:ea typeface="+mn-ea"/>
                <a:cs typeface="+mn-cs"/>
              </a:rPr>
              <a:t>medidas</a:t>
            </a:r>
            <a:r>
              <a:rPr kumimoji="0" lang="de-DE" sz="1800" b="0" i="0" u="none" strike="noStrike" kern="1200" cap="none" spc="0" normalizeH="0" baseline="0" noProof="0" dirty="0">
                <a:ln>
                  <a:noFill/>
                </a:ln>
                <a:solidFill>
                  <a:srgbClr val="323232"/>
                </a:solidFill>
                <a:effectLst/>
                <a:uLnTx/>
                <a:uFillTx/>
                <a:latin typeface="Noto Sans"/>
                <a:ea typeface="+mn-ea"/>
                <a:cs typeface="+mn-cs"/>
              </a:rPr>
              <a:t> </a:t>
            </a:r>
            <a:r>
              <a:rPr kumimoji="0" lang="de-DE" sz="1800" b="0" i="0" u="none" strike="noStrike" kern="1200" cap="none" spc="0" normalizeH="0" baseline="0" noProof="0" dirty="0" err="1">
                <a:ln>
                  <a:noFill/>
                </a:ln>
                <a:solidFill>
                  <a:srgbClr val="323232"/>
                </a:solidFill>
                <a:effectLst/>
                <a:uLnTx/>
                <a:uFillTx/>
                <a:latin typeface="Noto Sans"/>
                <a:ea typeface="+mn-ea"/>
                <a:cs typeface="+mn-cs"/>
              </a:rPr>
              <a:t>correctivas</a:t>
            </a:r>
            <a:r>
              <a:rPr kumimoji="0" lang="de-DE" sz="1800" b="0" i="0" u="none" strike="noStrike" kern="1200" cap="none" spc="0" normalizeH="0" baseline="0" noProof="0" dirty="0">
                <a:ln>
                  <a:noFill/>
                </a:ln>
                <a:solidFill>
                  <a:srgbClr val="323232"/>
                </a:solidFill>
                <a:effectLst/>
                <a:uLnTx/>
                <a:uFillTx/>
                <a:latin typeface="Noto Sans"/>
                <a:ea typeface="+mn-ea"/>
                <a:cs typeface="+mn-cs"/>
              </a:rPr>
              <a:t>, etc.  </a:t>
            </a:r>
          </a:p>
        </p:txBody>
      </p:sp>
      <p:cxnSp>
        <p:nvCxnSpPr>
          <p:cNvPr id="22" name="Gerade Verbindung mit Pfeil 21"/>
          <p:cNvCxnSpPr/>
          <p:nvPr/>
        </p:nvCxnSpPr>
        <p:spPr>
          <a:xfrm>
            <a:off x="479424" y="5599534"/>
            <a:ext cx="904875" cy="0"/>
          </a:xfrm>
          <a:prstGeom prst="straightConnector1">
            <a:avLst/>
          </a:prstGeom>
          <a:ln w="38100">
            <a:solidFill>
              <a:srgbClr val="D50058"/>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7127872" y="4323265"/>
            <a:ext cx="904875" cy="0"/>
          </a:xfrm>
          <a:prstGeom prst="straightConnector1">
            <a:avLst/>
          </a:prstGeom>
          <a:ln w="38100">
            <a:solidFill>
              <a:srgbClr val="D50058"/>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a:off x="7127872" y="5696063"/>
            <a:ext cx="904875" cy="0"/>
          </a:xfrm>
          <a:prstGeom prst="straightConnector1">
            <a:avLst/>
          </a:prstGeom>
          <a:ln w="38100">
            <a:solidFill>
              <a:srgbClr val="D5005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52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F80D1A1-25FD-4EAB-8487-44A1676A90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6509" y="0"/>
            <a:ext cx="1955491" cy="1316355"/>
          </a:xfrm>
          <a:prstGeom prst="rect">
            <a:avLst/>
          </a:prstGeom>
        </p:spPr>
      </p:pic>
      <p:sp>
        <p:nvSpPr>
          <p:cNvPr id="5" name="CuadroTexto 4">
            <a:extLst>
              <a:ext uri="{FF2B5EF4-FFF2-40B4-BE49-F238E27FC236}">
                <a16:creationId xmlns:a16="http://schemas.microsoft.com/office/drawing/2014/main" id="{5CEF0AA2-1D0E-4331-BD5D-1B25DB70E35D}"/>
              </a:ext>
            </a:extLst>
          </p:cNvPr>
          <p:cNvSpPr txBox="1"/>
          <p:nvPr/>
        </p:nvSpPr>
        <p:spPr>
          <a:xfrm>
            <a:off x="266700" y="6362700"/>
            <a:ext cx="1996059" cy="261610"/>
          </a:xfrm>
          <a:prstGeom prst="rect">
            <a:avLst/>
          </a:prstGeom>
          <a:noFill/>
        </p:spPr>
        <p:txBody>
          <a:bodyPr wrap="none" rtlCol="0">
            <a:spAutoFit/>
          </a:bodyPr>
          <a:lstStyle/>
          <a:p>
            <a:r>
              <a:rPr lang="es-ES" sz="1100" dirty="0">
                <a:solidFill>
                  <a:srgbClr val="0070C0"/>
                </a:solidFill>
                <a:latin typeface="Noto Sans" panose="020B0502040504020204" pitchFamily="34" charset="0"/>
                <a:ea typeface="Noto Sans" panose="020B0502040504020204" pitchFamily="34" charset="0"/>
                <a:cs typeface="Noto Sans" panose="020B0502040504020204" pitchFamily="34" charset="0"/>
              </a:rPr>
              <a:t>STADA Compliance training</a:t>
            </a:r>
          </a:p>
        </p:txBody>
      </p:sp>
      <p:sp>
        <p:nvSpPr>
          <p:cNvPr id="6" name="Título 1">
            <a:extLst>
              <a:ext uri="{FF2B5EF4-FFF2-40B4-BE49-F238E27FC236}">
                <a16:creationId xmlns:a16="http://schemas.microsoft.com/office/drawing/2014/main" id="{91843CCC-C2D4-4DEB-A2A9-B4B7B464901E}"/>
              </a:ext>
            </a:extLst>
          </p:cNvPr>
          <p:cNvSpPr>
            <a:spLocks noGrp="1"/>
          </p:cNvSpPr>
          <p:nvPr>
            <p:ph type="title"/>
          </p:nvPr>
        </p:nvSpPr>
        <p:spPr>
          <a:xfrm>
            <a:off x="3667987" y="382172"/>
            <a:ext cx="4856026" cy="152858"/>
          </a:xfrm>
        </p:spPr>
        <p:txBody>
          <a:bodyPr>
            <a:noAutofit/>
          </a:bodyPr>
          <a:lstStyle/>
          <a:p>
            <a:pPr algn="ctr"/>
            <a:r>
              <a:rPr lang="es-ES" sz="2400" b="1" dirty="0">
                <a:solidFill>
                  <a:schemeClr val="bg1"/>
                </a:solidFill>
              </a:rPr>
              <a:t>Resumen: ¿Estoy actuando de forma “cumplidora”?</a:t>
            </a:r>
          </a:p>
        </p:txBody>
      </p:sp>
      <p:sp>
        <p:nvSpPr>
          <p:cNvPr id="7" name="CuadroTexto 6">
            <a:extLst>
              <a:ext uri="{FF2B5EF4-FFF2-40B4-BE49-F238E27FC236}">
                <a16:creationId xmlns:a16="http://schemas.microsoft.com/office/drawing/2014/main" id="{5454D61C-2BC4-4D06-8CA8-5948D02F4CDE}"/>
              </a:ext>
            </a:extLst>
          </p:cNvPr>
          <p:cNvSpPr txBox="1"/>
          <p:nvPr/>
        </p:nvSpPr>
        <p:spPr>
          <a:xfrm>
            <a:off x="2237259" y="1461057"/>
            <a:ext cx="7717482" cy="3935886"/>
          </a:xfrm>
          <a:prstGeom prst="rect">
            <a:avLst/>
          </a:prstGeom>
          <a:noFill/>
        </p:spPr>
        <p:txBody>
          <a:bodyPr wrap="square" rtlCol="0">
            <a:spAutoFit/>
          </a:bodyPr>
          <a:lstStyle/>
          <a:p>
            <a:pPr>
              <a:lnSpc>
                <a:spcPct val="150000"/>
              </a:lnSpc>
            </a:pPr>
            <a:r>
              <a:rPr lang="es-ES" sz="1400" dirty="0">
                <a:latin typeface="Noto Sans" panose="020B0502040504020204" pitchFamily="34" charset="0"/>
                <a:ea typeface="Noto Sans" panose="020B0502040504020204" pitchFamily="34" charset="0"/>
                <a:cs typeface="Noto Sans" panose="020B0502040504020204" pitchFamily="34" charset="0"/>
              </a:rPr>
              <a:t>Si alguna vez te encuentras en una situación en la que no estás seguro/a de cómo actuar, puedes hacerte las siguientes preguntas:</a:t>
            </a:r>
          </a:p>
          <a:p>
            <a:pPr>
              <a:lnSpc>
                <a:spcPct val="150000"/>
              </a:lnSpc>
            </a:pPr>
            <a:endParaRPr lang="es-ES" sz="1400" dirty="0">
              <a:latin typeface="Noto Sans" panose="020B0502040504020204" pitchFamily="34" charset="0"/>
              <a:ea typeface="Noto Sans" panose="020B0502040504020204" pitchFamily="34" charset="0"/>
              <a:cs typeface="Noto Sans" panose="020B0502040504020204" pitchFamily="34" charset="0"/>
            </a:endParaRPr>
          </a:p>
          <a:p>
            <a:pPr marL="342900" indent="-342900">
              <a:lnSpc>
                <a:spcPct val="150000"/>
              </a:lnSpc>
              <a:buFont typeface="+mj-lt"/>
              <a:buAutoNum type="arabicPeriod"/>
            </a:pPr>
            <a:r>
              <a:rPr lang="es-ES" sz="1400" b="1" dirty="0">
                <a:solidFill>
                  <a:schemeClr val="accent5"/>
                </a:solidFill>
                <a:latin typeface="Noto Sans" panose="020B0502040504020204" pitchFamily="34" charset="0"/>
                <a:ea typeface="Noto Sans" panose="020B0502040504020204" pitchFamily="34" charset="0"/>
                <a:cs typeface="Noto Sans" panose="020B0502040504020204" pitchFamily="34" charset="0"/>
              </a:rPr>
              <a:t>¿Es legal mi conducta?</a:t>
            </a:r>
          </a:p>
          <a:p>
            <a:pPr marL="342900" indent="-342900">
              <a:lnSpc>
                <a:spcPct val="150000"/>
              </a:lnSpc>
              <a:buFont typeface="+mj-lt"/>
              <a:buAutoNum type="arabicPeriod"/>
            </a:pPr>
            <a:r>
              <a:rPr lang="es-ES" sz="1400" b="1" dirty="0">
                <a:solidFill>
                  <a:schemeClr val="accent5"/>
                </a:solidFill>
                <a:latin typeface="Noto Sans" panose="020B0502040504020204" pitchFamily="34" charset="0"/>
                <a:ea typeface="Noto Sans" panose="020B0502040504020204" pitchFamily="34" charset="0"/>
                <a:cs typeface="Noto Sans" panose="020B0502040504020204" pitchFamily="34" charset="0"/>
              </a:rPr>
              <a:t>¿Mi decisión es correcta y moralmente inobjetable?</a:t>
            </a:r>
          </a:p>
          <a:p>
            <a:pPr marL="342900" indent="-342900">
              <a:lnSpc>
                <a:spcPct val="150000"/>
              </a:lnSpc>
              <a:buFont typeface="+mj-lt"/>
              <a:buAutoNum type="arabicPeriod"/>
            </a:pPr>
            <a:r>
              <a:rPr lang="es-ES" sz="1400" b="1" dirty="0">
                <a:solidFill>
                  <a:schemeClr val="accent5"/>
                </a:solidFill>
                <a:latin typeface="Noto Sans" panose="020B0502040504020204" pitchFamily="34" charset="0"/>
                <a:ea typeface="Noto Sans" panose="020B0502040504020204" pitchFamily="34" charset="0"/>
                <a:cs typeface="Noto Sans" panose="020B0502040504020204" pitchFamily="34" charset="0"/>
              </a:rPr>
              <a:t>¿Está mi conducta/decisión en línea con nuestras políticas internas?</a:t>
            </a:r>
          </a:p>
          <a:p>
            <a:pPr>
              <a:lnSpc>
                <a:spcPct val="150000"/>
              </a:lnSpc>
            </a:pPr>
            <a:endParaRPr lang="es-ES" sz="1400" dirty="0">
              <a:latin typeface="Noto Sans" panose="020B0502040504020204" pitchFamily="34" charset="0"/>
              <a:ea typeface="Noto Sans" panose="020B0502040504020204" pitchFamily="34" charset="0"/>
              <a:cs typeface="Noto Sans" panose="020B0502040504020204" pitchFamily="34" charset="0"/>
            </a:endParaRPr>
          </a:p>
          <a:p>
            <a:pPr>
              <a:lnSpc>
                <a:spcPct val="150000"/>
              </a:lnSpc>
            </a:pPr>
            <a:endParaRPr lang="es-ES" sz="1400" dirty="0">
              <a:latin typeface="Noto Sans" panose="020B0502040504020204" pitchFamily="34" charset="0"/>
              <a:ea typeface="Noto Sans" panose="020B0502040504020204" pitchFamily="34" charset="0"/>
              <a:cs typeface="Noto Sans" panose="020B0502040504020204" pitchFamily="34" charset="0"/>
            </a:endParaRPr>
          </a:p>
          <a:p>
            <a:pPr>
              <a:lnSpc>
                <a:spcPct val="150000"/>
              </a:lnSpc>
            </a:pPr>
            <a:r>
              <a:rPr lang="es-ES" sz="1400" dirty="0">
                <a:latin typeface="Noto Sans" panose="020B0502040504020204" pitchFamily="34" charset="0"/>
                <a:ea typeface="Noto Sans" panose="020B0502040504020204" pitchFamily="34" charset="0"/>
                <a:cs typeface="Noto Sans" panose="020B0502040504020204" pitchFamily="34" charset="0"/>
              </a:rPr>
              <a:t>Si tu respuesta a las tres preguntas es “SÍ”, entonces estás haciendo lo correcto. Sin embargo, si pese a ello tienes dudas, si no puedes responder las preguntas o si respondes alguna con un “No”, debes consultar tu decisión a tu responsable, al Coordinador de Cumplimiento o a la Oficina Corporativa de Compliance.</a:t>
            </a:r>
          </a:p>
        </p:txBody>
      </p:sp>
      <p:pic>
        <p:nvPicPr>
          <p:cNvPr id="2" name="Imagen 1">
            <a:extLst>
              <a:ext uri="{FF2B5EF4-FFF2-40B4-BE49-F238E27FC236}">
                <a16:creationId xmlns:a16="http://schemas.microsoft.com/office/drawing/2014/main" id="{360E1C69-AAC6-4CAA-9024-080CAE1868FA}"/>
              </a:ext>
            </a:extLst>
          </p:cNvPr>
          <p:cNvPicPr>
            <a:picLocks noChangeAspect="1"/>
          </p:cNvPicPr>
          <p:nvPr/>
        </p:nvPicPr>
        <p:blipFill>
          <a:blip r:embed="rId3"/>
          <a:stretch>
            <a:fillRect/>
          </a:stretch>
        </p:blipFill>
        <p:spPr>
          <a:xfrm>
            <a:off x="9165213" y="1949619"/>
            <a:ext cx="2822693" cy="1963082"/>
          </a:xfrm>
          <a:prstGeom prst="rect">
            <a:avLst/>
          </a:prstGeom>
        </p:spPr>
      </p:pic>
    </p:spTree>
    <p:extLst>
      <p:ext uri="{BB962C8B-B14F-4D97-AF65-F5344CB8AC3E}">
        <p14:creationId xmlns:p14="http://schemas.microsoft.com/office/powerpoint/2010/main" val="243748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F80D1A1-25FD-4EAB-8487-44A1676A90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6509" y="0"/>
            <a:ext cx="1955491" cy="1316355"/>
          </a:xfrm>
          <a:prstGeom prst="rect">
            <a:avLst/>
          </a:prstGeom>
        </p:spPr>
      </p:pic>
      <p:sp>
        <p:nvSpPr>
          <p:cNvPr id="5" name="CuadroTexto 4">
            <a:extLst>
              <a:ext uri="{FF2B5EF4-FFF2-40B4-BE49-F238E27FC236}">
                <a16:creationId xmlns:a16="http://schemas.microsoft.com/office/drawing/2014/main" id="{5CEF0AA2-1D0E-4331-BD5D-1B25DB70E35D}"/>
              </a:ext>
            </a:extLst>
          </p:cNvPr>
          <p:cNvSpPr txBox="1"/>
          <p:nvPr/>
        </p:nvSpPr>
        <p:spPr>
          <a:xfrm>
            <a:off x="266700" y="6362700"/>
            <a:ext cx="1996059" cy="261610"/>
          </a:xfrm>
          <a:prstGeom prst="rect">
            <a:avLst/>
          </a:prstGeom>
          <a:noFill/>
        </p:spPr>
        <p:txBody>
          <a:bodyPr wrap="none" rtlCol="0">
            <a:spAutoFit/>
          </a:bodyPr>
          <a:lstStyle/>
          <a:p>
            <a:r>
              <a:rPr lang="es-ES" sz="1100" dirty="0">
                <a:solidFill>
                  <a:srgbClr val="0070C0"/>
                </a:solidFill>
                <a:latin typeface="Noto Sans" panose="020B0502040504020204" pitchFamily="34" charset="0"/>
                <a:ea typeface="Noto Sans" panose="020B0502040504020204" pitchFamily="34" charset="0"/>
                <a:cs typeface="Noto Sans" panose="020B0502040504020204" pitchFamily="34" charset="0"/>
              </a:rPr>
              <a:t>STADA Compliance training</a:t>
            </a:r>
          </a:p>
        </p:txBody>
      </p:sp>
      <p:pic>
        <p:nvPicPr>
          <p:cNvPr id="7" name="Imagen 6">
            <a:extLst>
              <a:ext uri="{FF2B5EF4-FFF2-40B4-BE49-F238E27FC236}">
                <a16:creationId xmlns:a16="http://schemas.microsoft.com/office/drawing/2014/main" id="{C06975E8-E78B-44CF-8D21-A3E1CD6566A8}"/>
              </a:ext>
            </a:extLst>
          </p:cNvPr>
          <p:cNvPicPr>
            <a:picLocks noChangeAspect="1"/>
          </p:cNvPicPr>
          <p:nvPr/>
        </p:nvPicPr>
        <p:blipFill>
          <a:blip r:embed="rId3"/>
          <a:stretch>
            <a:fillRect/>
          </a:stretch>
        </p:blipFill>
        <p:spPr>
          <a:xfrm>
            <a:off x="3594652" y="2007704"/>
            <a:ext cx="5002696" cy="3126685"/>
          </a:xfrm>
          <a:prstGeom prst="rect">
            <a:avLst/>
          </a:prstGeom>
        </p:spPr>
      </p:pic>
      <p:sp>
        <p:nvSpPr>
          <p:cNvPr id="8" name="Título 1">
            <a:extLst>
              <a:ext uri="{FF2B5EF4-FFF2-40B4-BE49-F238E27FC236}">
                <a16:creationId xmlns:a16="http://schemas.microsoft.com/office/drawing/2014/main" id="{3338FBAE-24BF-40F1-9BC7-574CF4B7E955}"/>
              </a:ext>
            </a:extLst>
          </p:cNvPr>
          <p:cNvSpPr>
            <a:spLocks noGrp="1"/>
          </p:cNvSpPr>
          <p:nvPr>
            <p:ph type="title"/>
          </p:nvPr>
        </p:nvSpPr>
        <p:spPr>
          <a:xfrm>
            <a:off x="3667987" y="382172"/>
            <a:ext cx="4856026" cy="152858"/>
          </a:xfrm>
        </p:spPr>
        <p:txBody>
          <a:bodyPr>
            <a:noAutofit/>
          </a:bodyPr>
          <a:lstStyle/>
          <a:p>
            <a:pPr algn="ctr"/>
            <a:r>
              <a:rPr lang="es-ES" sz="2400" b="1" dirty="0">
                <a:solidFill>
                  <a:schemeClr val="bg1"/>
                </a:solidFill>
              </a:rPr>
              <a:t>Dudas y comentarios</a:t>
            </a:r>
          </a:p>
        </p:txBody>
      </p:sp>
    </p:spTree>
    <p:extLst>
      <p:ext uri="{BB962C8B-B14F-4D97-AF65-F5344CB8AC3E}">
        <p14:creationId xmlns:p14="http://schemas.microsoft.com/office/powerpoint/2010/main" val="316163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hteck 20"/>
          <p:cNvSpPr/>
          <p:nvPr/>
        </p:nvSpPr>
        <p:spPr>
          <a:xfrm>
            <a:off x="388620" y="6332220"/>
            <a:ext cx="2095501" cy="398418"/>
          </a:xfrm>
          <a:prstGeom prst="rect">
            <a:avLst/>
          </a:prstGeom>
          <a:solidFill>
            <a:srgbClr val="FFFFFF"/>
          </a:solidFill>
          <a:ln w="12700">
            <a:miter lim="400000"/>
          </a:ln>
        </p:spPr>
        <p:txBody>
          <a:bodyPr tIns="45720" bIns="45720" anchor="ctr"/>
          <a:lstStyle/>
          <a:p>
            <a:pPr algn="ctr">
              <a:defRPr>
                <a:solidFill>
                  <a:srgbClr val="FFFFFF"/>
                </a:solidFill>
              </a:defRPr>
            </a:pPr>
            <a:endParaRPr lang="en-GB" sz="900" dirty="0"/>
          </a:p>
        </p:txBody>
      </p:sp>
      <p:pic>
        <p:nvPicPr>
          <p:cNvPr id="55" name="STADA-Logo_claim_RGB.pdf" descr="STADA-Logo_claim_RGB.pdf"/>
          <p:cNvPicPr>
            <a:picLocks noChangeAspect="1"/>
          </p:cNvPicPr>
          <p:nvPr/>
        </p:nvPicPr>
        <p:blipFill>
          <a:blip r:embed="rId2"/>
          <a:stretch>
            <a:fillRect/>
          </a:stretch>
        </p:blipFill>
        <p:spPr>
          <a:xfrm>
            <a:off x="10141655" y="5377973"/>
            <a:ext cx="1510866" cy="1153457"/>
          </a:xfrm>
          <a:prstGeom prst="rect">
            <a:avLst/>
          </a:prstGeom>
          <a:ln w="12700">
            <a:miter lim="400000"/>
          </a:ln>
        </p:spPr>
      </p:pic>
      <p:pic>
        <p:nvPicPr>
          <p:cNvPr id="58" name="BlueCircles_title.png" descr="BlueCircles_title.png"/>
          <p:cNvPicPr>
            <a:picLocks noChangeAspect="1"/>
          </p:cNvPicPr>
          <p:nvPr/>
        </p:nvPicPr>
        <p:blipFill>
          <a:blip r:embed="rId3"/>
          <a:stretch>
            <a:fillRect/>
          </a:stretch>
        </p:blipFill>
        <p:spPr>
          <a:xfrm>
            <a:off x="14950" y="0"/>
            <a:ext cx="9460744" cy="6858000"/>
          </a:xfrm>
          <a:prstGeom prst="rect">
            <a:avLst/>
          </a:prstGeom>
          <a:ln w="12700">
            <a:miter lim="400000"/>
          </a:ln>
        </p:spPr>
      </p:pic>
      <p:sp>
        <p:nvSpPr>
          <p:cNvPr id="9" name="STADA Group…"/>
          <p:cNvSpPr txBox="1"/>
          <p:nvPr/>
        </p:nvSpPr>
        <p:spPr>
          <a:xfrm>
            <a:off x="449179" y="1829748"/>
            <a:ext cx="5295836" cy="81791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80000"/>
              </a:lnSpc>
              <a:defRPr sz="6000" b="1">
                <a:solidFill>
                  <a:srgbClr val="335A96"/>
                </a:solidFill>
                <a:latin typeface="Noto Sans"/>
                <a:ea typeface="Noto Sans"/>
                <a:cs typeface="Noto Sans"/>
                <a:sym typeface="Noto Sans"/>
              </a:defRPr>
            </a:pPr>
            <a:r>
              <a:rPr lang="en-GB" sz="5750" dirty="0">
                <a:solidFill>
                  <a:schemeClr val="bg1"/>
                </a:solidFill>
              </a:rPr>
              <a:t>Gracias!!</a:t>
            </a:r>
          </a:p>
        </p:txBody>
      </p:sp>
      <p:sp>
        <p:nvSpPr>
          <p:cNvPr id="2" name="Rectángulo 1"/>
          <p:cNvSpPr/>
          <p:nvPr/>
        </p:nvSpPr>
        <p:spPr>
          <a:xfrm>
            <a:off x="10141655" y="729734"/>
            <a:ext cx="1951733" cy="369332"/>
          </a:xfrm>
          <a:prstGeom prst="rect">
            <a:avLst/>
          </a:prstGeom>
          <a:solidFill>
            <a:srgbClr val="FFFFFF"/>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hangingPunct="0"/>
            <a:endParaRPr lang="es-ES">
              <a:solidFill>
                <a:srgbClr val="000000"/>
              </a:solidFill>
              <a:latin typeface="Calibri"/>
              <a:ea typeface="Calibri"/>
              <a:cs typeface="Calibri"/>
              <a:sym typeface="Calibri"/>
            </a:endParaRPr>
          </a:p>
        </p:txBody>
      </p:sp>
      <p:sp>
        <p:nvSpPr>
          <p:cNvPr id="3" name="Marcador de número de diapositiva 2">
            <a:extLst>
              <a:ext uri="{FF2B5EF4-FFF2-40B4-BE49-F238E27FC236}">
                <a16:creationId xmlns:a16="http://schemas.microsoft.com/office/drawing/2014/main" id="{11BFF79B-4879-44A3-964D-F69B3115AD30}"/>
              </a:ext>
            </a:extLst>
          </p:cNvPr>
          <p:cNvSpPr>
            <a:spLocks noGrp="1"/>
          </p:cNvSpPr>
          <p:nvPr>
            <p:ph type="sldNum" sz="quarter" idx="2"/>
          </p:nvPr>
        </p:nvSpPr>
        <p:spPr/>
        <p:txBody>
          <a:bodyPr/>
          <a:lstStyle/>
          <a:p>
            <a:fld id="{86CB4B4D-7CA3-9044-876B-883B54F8677D}" type="slidenum">
              <a:rPr lang="es-ES" smtClean="0"/>
              <a:t>6</a:t>
            </a:fld>
            <a:endParaRPr lang="es-ES" dirty="0"/>
          </a:p>
        </p:txBody>
      </p:sp>
      <p:pic>
        <p:nvPicPr>
          <p:cNvPr id="4" name="Imagen 3">
            <a:extLst>
              <a:ext uri="{FF2B5EF4-FFF2-40B4-BE49-F238E27FC236}">
                <a16:creationId xmlns:a16="http://schemas.microsoft.com/office/drawing/2014/main" id="{2806EA29-B86E-4962-B7B5-DD13BFA366E8}"/>
              </a:ext>
            </a:extLst>
          </p:cNvPr>
          <p:cNvPicPr>
            <a:picLocks noChangeAspect="1"/>
          </p:cNvPicPr>
          <p:nvPr/>
        </p:nvPicPr>
        <p:blipFill>
          <a:blip r:embed="rId4"/>
          <a:stretch>
            <a:fillRect/>
          </a:stretch>
        </p:blipFill>
        <p:spPr>
          <a:xfrm>
            <a:off x="930815" y="3120738"/>
            <a:ext cx="4332563" cy="1419622"/>
          </a:xfrm>
          <a:prstGeom prst="rect">
            <a:avLst/>
          </a:prstGeom>
        </p:spPr>
      </p:pic>
      <p:sp>
        <p:nvSpPr>
          <p:cNvPr id="11" name="Rounded Rectangle 3">
            <a:extLst>
              <a:ext uri="{FF2B5EF4-FFF2-40B4-BE49-F238E27FC236}">
                <a16:creationId xmlns:a16="http://schemas.microsoft.com/office/drawing/2014/main" id="{7B1AB76A-50CB-4A17-9EAD-669D8EB13EF8}"/>
              </a:ext>
            </a:extLst>
          </p:cNvPr>
          <p:cNvSpPr/>
          <p:nvPr/>
        </p:nvSpPr>
        <p:spPr>
          <a:xfrm>
            <a:off x="989533" y="5013434"/>
            <a:ext cx="4165563" cy="1211606"/>
          </a:xfrm>
          <a:prstGeom prst="round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defRPr/>
            </a:pPr>
            <a:r>
              <a:rPr lang="en-US" dirty="0" err="1">
                <a:solidFill>
                  <a:prstClr val="black"/>
                </a:solidFill>
                <a:cs typeface="Arial" panose="020B0604020202020204" pitchFamily="34" charset="0"/>
              </a:rPr>
              <a:t>Coordinador</a:t>
            </a:r>
            <a:r>
              <a:rPr lang="en-US" dirty="0">
                <a:solidFill>
                  <a:prstClr val="black"/>
                </a:solidFill>
                <a:cs typeface="Arial" panose="020B0604020202020204" pitchFamily="34" charset="0"/>
              </a:rPr>
              <a:t> Local de </a:t>
            </a:r>
            <a:r>
              <a:rPr lang="en-US" dirty="0" err="1">
                <a:solidFill>
                  <a:prstClr val="black"/>
                </a:solidFill>
                <a:cs typeface="Arial" panose="020B0604020202020204" pitchFamily="34" charset="0"/>
              </a:rPr>
              <a:t>Cumplimiento</a:t>
            </a:r>
            <a:endParaRPr lang="en-US" dirty="0">
              <a:solidFill>
                <a:prstClr val="black"/>
              </a:solidFill>
              <a:cs typeface="Arial" panose="020B0604020202020204" pitchFamily="34" charset="0"/>
            </a:endParaRPr>
          </a:p>
          <a:p>
            <a:pPr algn="ctr">
              <a:defRPr/>
            </a:pPr>
            <a:r>
              <a:rPr lang="en-US" dirty="0">
                <a:solidFill>
                  <a:prstClr val="black"/>
                </a:solidFill>
                <a:cs typeface="Arial" panose="020B0604020202020204" pitchFamily="34" charset="0"/>
              </a:rPr>
              <a:t>Arturo Ferrer</a:t>
            </a:r>
          </a:p>
          <a:p>
            <a:pPr algn="ctr">
              <a:defRPr/>
            </a:pPr>
            <a:r>
              <a:rPr lang="de-DE" dirty="0">
                <a:solidFill>
                  <a:prstClr val="black"/>
                </a:solidFill>
                <a:cs typeface="Arial" panose="020B0604020202020204" pitchFamily="34" charset="0"/>
              </a:rPr>
              <a:t>Correo-e: arturo.ferrer@stada.es</a:t>
            </a:r>
          </a:p>
          <a:p>
            <a:pPr algn="ctr">
              <a:defRPr/>
            </a:pPr>
            <a:endParaRPr lang="de-DE" b="1" dirty="0">
              <a:solidFill>
                <a:prstClr val="black"/>
              </a:solidFill>
              <a:cs typeface="Arial" panose="020B0604020202020204" pitchFamily="34" charset="0"/>
            </a:endParaRPr>
          </a:p>
        </p:txBody>
      </p:sp>
      <p:sp>
        <p:nvSpPr>
          <p:cNvPr id="12" name="Rounded Rectangle 3">
            <a:extLst>
              <a:ext uri="{FF2B5EF4-FFF2-40B4-BE49-F238E27FC236}">
                <a16:creationId xmlns:a16="http://schemas.microsoft.com/office/drawing/2014/main" id="{42EFC9DA-1CD6-44C7-B4B9-66F0B9A27451}"/>
              </a:ext>
            </a:extLst>
          </p:cNvPr>
          <p:cNvSpPr/>
          <p:nvPr/>
        </p:nvSpPr>
        <p:spPr>
          <a:xfrm>
            <a:off x="6369893" y="3149256"/>
            <a:ext cx="4332562" cy="1391103"/>
          </a:xfrm>
          <a:prstGeom prst="round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defRPr/>
            </a:pPr>
            <a:endParaRPr lang="de-DE" b="1" dirty="0">
              <a:solidFill>
                <a:prstClr val="black"/>
              </a:solidFill>
              <a:cs typeface="Arial" panose="020B0604020202020204" pitchFamily="34" charset="0"/>
            </a:endParaRPr>
          </a:p>
        </p:txBody>
      </p:sp>
      <p:pic>
        <p:nvPicPr>
          <p:cNvPr id="5" name="Imagen 4">
            <a:extLst>
              <a:ext uri="{FF2B5EF4-FFF2-40B4-BE49-F238E27FC236}">
                <a16:creationId xmlns:a16="http://schemas.microsoft.com/office/drawing/2014/main" id="{19CAB55B-6F9F-4AA9-8A95-408A2F7FDE18}"/>
              </a:ext>
            </a:extLst>
          </p:cNvPr>
          <p:cNvPicPr>
            <a:picLocks noChangeAspect="1"/>
          </p:cNvPicPr>
          <p:nvPr/>
        </p:nvPicPr>
        <p:blipFill>
          <a:blip r:embed="rId5"/>
          <a:stretch>
            <a:fillRect/>
          </a:stretch>
        </p:blipFill>
        <p:spPr>
          <a:xfrm>
            <a:off x="6665736" y="3233807"/>
            <a:ext cx="3907875" cy="1042506"/>
          </a:xfrm>
          <a:prstGeom prst="rect">
            <a:avLst/>
          </a:prstGeom>
        </p:spPr>
      </p:pic>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0yMIuPiYA8bOSPYSoSAQ4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0yMIuPiYA8bOSPYSoSAQ4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0yMIuPiYA8bOSPYSoSAQ4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0J1n_O8wlSRRLbt4IJwTE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0J1n_O8wlSRRLbt4IJwTE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5mPgLKssarJp.Sq4aCWk6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2IWTs9hrmJP2CTGt6lJMf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2IWTs9hrmJP2CTGt6lJMf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2IWTs9hrmJP2CTGt6lJMf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2IWTs9hrmJP2CTGt6lJMf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2IWTs9hrmJP2CTGt6lJMf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2IWTs9hrmJP2CTGt6lJMf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2IWTs9hrmJP2CTGt6lJMf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2IWTs9hrmJP2CTGt6lJMf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0RepCnmyOoSpivrS1eG0N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RepCnmyOoSpivrS1eG0N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YOuMPrWAnUJ4yPpuaTw1w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0yMIuPiYA8bOSPYSoSAQ4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0RepCnmyOoSpivrS1eG0N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0RepCnmyOoSpivrS1eG0N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STADA">
      <a:dk1>
        <a:srgbClr val="323232"/>
      </a:dk1>
      <a:lt1>
        <a:sysClr val="window" lastClr="FFFFFF"/>
      </a:lt1>
      <a:dk2>
        <a:srgbClr val="44546A"/>
      </a:dk2>
      <a:lt2>
        <a:srgbClr val="E7E6E6"/>
      </a:lt2>
      <a:accent1>
        <a:srgbClr val="005DB9"/>
      </a:accent1>
      <a:accent2>
        <a:srgbClr val="D50058"/>
      </a:accent2>
      <a:accent3>
        <a:srgbClr val="828895"/>
      </a:accent3>
      <a:accent4>
        <a:srgbClr val="FFC000"/>
      </a:accent4>
      <a:accent5>
        <a:srgbClr val="5B9BD5"/>
      </a:accent5>
      <a:accent6>
        <a:srgbClr val="70AD47"/>
      </a:accent6>
      <a:hlink>
        <a:srgbClr val="000000"/>
      </a:hlink>
      <a:folHlink>
        <a:srgbClr val="44546A"/>
      </a:folHlink>
    </a:clrScheme>
    <a:fontScheme name="STADA">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399BF6E0EA8844EAACBD345298B05FC" ma:contentTypeVersion="13" ma:contentTypeDescription="Ein neues Dokument erstellen." ma:contentTypeScope="" ma:versionID="be129e04235d556f6270d58ef37b01cb">
  <xsd:schema xmlns:xsd="http://www.w3.org/2001/XMLSchema" xmlns:xs="http://www.w3.org/2001/XMLSchema" xmlns:p="http://schemas.microsoft.com/office/2006/metadata/properties" xmlns:ns3="baaf34fe-aeef-4cf7-a139-5d3a3019a866" xmlns:ns4="66129efd-41a3-41f7-83ac-253597af2004" targetNamespace="http://schemas.microsoft.com/office/2006/metadata/properties" ma:root="true" ma:fieldsID="f904bfd38d2b161a8fe5f9a9302bab14" ns3:_="" ns4:_="">
    <xsd:import namespace="baaf34fe-aeef-4cf7-a139-5d3a3019a866"/>
    <xsd:import namespace="66129efd-41a3-41f7-83ac-253597af200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af34fe-aeef-4cf7-a139-5d3a3019a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129efd-41a3-41f7-83ac-253597af2004"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SharingHintHash" ma:index="17"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C65FE4-214C-4083-850B-64CFD82ADC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C5FE7A2-5F3D-4466-A262-302CA294A2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af34fe-aeef-4cf7-a139-5d3a3019a866"/>
    <ds:schemaRef ds:uri="66129efd-41a3-41f7-83ac-253597af20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4D98A9-4ED7-46B3-B1FF-DC6E9705B6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6288</TotalTime>
  <Words>532</Words>
  <Application>Microsoft Office PowerPoint</Application>
  <PresentationFormat>Panorámica</PresentationFormat>
  <Paragraphs>53</Paragraphs>
  <Slides>6</Slides>
  <Notes>1</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6</vt:i4>
      </vt:variant>
    </vt:vector>
  </HeadingPairs>
  <TitlesOfParts>
    <vt:vector size="14" baseType="lpstr">
      <vt:lpstr>Arial</vt:lpstr>
      <vt:lpstr>Calibri</vt:lpstr>
      <vt:lpstr>Calibri Light</vt:lpstr>
      <vt:lpstr>Noto Sans</vt:lpstr>
      <vt:lpstr>Symbol</vt:lpstr>
      <vt:lpstr>Tema de Office</vt:lpstr>
      <vt:lpstr>Office</vt:lpstr>
      <vt:lpstr>think-cell Folie</vt:lpstr>
      <vt:lpstr>Cumplimiento en STADA (II)</vt:lpstr>
      <vt:lpstr>Prevención  Conflictos de Interés</vt:lpstr>
      <vt:lpstr>Prevención  Conflictos de Interés</vt:lpstr>
      <vt:lpstr>Resumen: ¿Estoy actuando de forma “cumplidora”?</vt:lpstr>
      <vt:lpstr>Dudas y comentarios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Esteve Munmany</dc:creator>
  <cp:lastModifiedBy>Arturo Ferrer</cp:lastModifiedBy>
  <cp:revision>205</cp:revision>
  <cp:lastPrinted>2019-12-13T11:04:46Z</cp:lastPrinted>
  <dcterms:created xsi:type="dcterms:W3CDTF">2019-05-20T14:00:52Z</dcterms:created>
  <dcterms:modified xsi:type="dcterms:W3CDTF">2020-09-18T11:25:46Z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0x010100C399BF6E0EA8844EAACBD345298B05FC</vt:lpwstr>
  </property>
</Properties>
</file>